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2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3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7" r:id="rId1"/>
  </p:sldMasterIdLst>
  <p:notesMasterIdLst>
    <p:notesMasterId r:id="rId20"/>
  </p:notesMasterIdLst>
  <p:handoutMasterIdLst>
    <p:handoutMasterId r:id="rId21"/>
  </p:handoutMasterIdLst>
  <p:sldIdLst>
    <p:sldId id="257" r:id="rId2"/>
    <p:sldId id="479" r:id="rId3"/>
    <p:sldId id="534" r:id="rId4"/>
    <p:sldId id="533" r:id="rId5"/>
    <p:sldId id="535" r:id="rId6"/>
    <p:sldId id="538" r:id="rId7"/>
    <p:sldId id="539" r:id="rId8"/>
    <p:sldId id="541" r:id="rId9"/>
    <p:sldId id="542" r:id="rId10"/>
    <p:sldId id="536" r:id="rId11"/>
    <p:sldId id="543" r:id="rId12"/>
    <p:sldId id="548" r:id="rId13"/>
    <p:sldId id="537" r:id="rId14"/>
    <p:sldId id="544" r:id="rId15"/>
    <p:sldId id="545" r:id="rId16"/>
    <p:sldId id="546" r:id="rId17"/>
    <p:sldId id="547" r:id="rId18"/>
    <p:sldId id="388" r:id="rId19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7" autoAdjust="0"/>
    <p:restoredTop sz="91011" autoAdjust="0"/>
  </p:normalViewPr>
  <p:slideViewPr>
    <p:cSldViewPr>
      <p:cViewPr varScale="1">
        <p:scale>
          <a:sx n="102" d="100"/>
          <a:sy n="102" d="100"/>
        </p:scale>
        <p:origin x="211" y="5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-258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10.xml.rels><?xml version="1.0" encoding="UTF-8" standalone="yes"?>
<Relationships xmlns="http://schemas.openxmlformats.org/package/2006/relationships"><Relationship Id="rId3" Type="http://schemas.openxmlformats.org/officeDocument/2006/relationships/hyperlink" Target="&#24037;&#20316;&#27969;&#31243;&#31649;&#29702;&#31995;&#32479;.pptx" TargetMode="External"/><Relationship Id="rId2" Type="http://schemas.openxmlformats.org/officeDocument/2006/relationships/hyperlink" Target="http://192.168.1.208/login.aspx" TargetMode="External"/><Relationship Id="rId1" Type="http://schemas.openxmlformats.org/officeDocument/2006/relationships/hyperlink" Target="&#33021;&#28304;&#31649;&#29702;&#31995;&#32479;.pptx" TargetMode="External"/><Relationship Id="rId6" Type="http://schemas.openxmlformats.org/officeDocument/2006/relationships/hyperlink" Target="&#23458;&#25143;&#31227;&#21160;&#24212;&#29992;&#31995;&#32479;.pptx" TargetMode="External"/><Relationship Id="rId5" Type="http://schemas.openxmlformats.org/officeDocument/2006/relationships/hyperlink" Target="&#20449;&#24687;&#26381;&#21153;&#31995;&#32479;.pptx" TargetMode="External"/><Relationship Id="rId4" Type="http://schemas.openxmlformats.org/officeDocument/2006/relationships/hyperlink" Target="&#33258;&#21161;&#32564;&#36153;&#31995;&#32479;.pptx" TargetMode="External"/></Relationships>
</file>

<file path=ppt/diagrams/_rels/data11.xml.rels><?xml version="1.0" encoding="UTF-8" standalone="yes"?>
<Relationships xmlns="http://schemas.openxmlformats.org/package/2006/relationships"><Relationship Id="rId1" Type="http://schemas.openxmlformats.org/officeDocument/2006/relationships/hyperlink" Target="&#29992;&#25143;&#31227;&#21160;&#24212;&#29992;&#31995;&#32479;.pptx" TargetMode="External"/></Relationships>
</file>

<file path=ppt/diagrams/_rels/data12.xml.rels><?xml version="1.0" encoding="UTF-8" standalone="yes"?>
<Relationships xmlns="http://schemas.openxmlformats.org/package/2006/relationships"><Relationship Id="rId1" Type="http://schemas.openxmlformats.org/officeDocument/2006/relationships/hyperlink" Target="http://117.34.66.24:9999/Main" TargetMode="External"/></Relationships>
</file>

<file path=ppt/diagrams/_rels/drawing10.xml.rels><?xml version="1.0" encoding="UTF-8" standalone="yes"?>
<Relationships xmlns="http://schemas.openxmlformats.org/package/2006/relationships"><Relationship Id="rId3" Type="http://schemas.openxmlformats.org/officeDocument/2006/relationships/hyperlink" Target="&#24037;&#20316;&#27969;&#31243;&#31649;&#29702;&#31995;&#32479;.pptx" TargetMode="External"/><Relationship Id="rId2" Type="http://schemas.openxmlformats.org/officeDocument/2006/relationships/hyperlink" Target="http://192.168.1.208/login.aspx" TargetMode="External"/><Relationship Id="rId1" Type="http://schemas.openxmlformats.org/officeDocument/2006/relationships/hyperlink" Target="&#33021;&#28304;&#31649;&#29702;&#31995;&#32479;.pptx" TargetMode="External"/><Relationship Id="rId6" Type="http://schemas.openxmlformats.org/officeDocument/2006/relationships/hyperlink" Target="&#23458;&#25143;&#31227;&#21160;&#24212;&#29992;&#31995;&#32479;.pptx" TargetMode="External"/><Relationship Id="rId5" Type="http://schemas.openxmlformats.org/officeDocument/2006/relationships/hyperlink" Target="&#20449;&#24687;&#26381;&#21153;&#31995;&#32479;.pptx" TargetMode="External"/><Relationship Id="rId4" Type="http://schemas.openxmlformats.org/officeDocument/2006/relationships/hyperlink" Target="&#33258;&#21161;&#32564;&#36153;&#31995;&#32479;.pptx" TargetMode="External"/></Relationships>
</file>

<file path=ppt/diagrams/_rels/drawing11.xml.rels><?xml version="1.0" encoding="UTF-8" standalone="yes"?>
<Relationships xmlns="http://schemas.openxmlformats.org/package/2006/relationships"><Relationship Id="rId1" Type="http://schemas.openxmlformats.org/officeDocument/2006/relationships/hyperlink" Target="&#29992;&#25143;&#31227;&#21160;&#24212;&#29992;&#31995;&#32479;.pptx" TargetMode="External"/></Relationships>
</file>

<file path=ppt/diagrams/_rels/drawing12.xml.rels><?xml version="1.0" encoding="UTF-8" standalone="yes"?>
<Relationships xmlns="http://schemas.openxmlformats.org/package/2006/relationships"><Relationship Id="rId1" Type="http://schemas.openxmlformats.org/officeDocument/2006/relationships/hyperlink" Target="http://117.34.66.24:9999/Main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522115-21F7-46D1-A9B1-59B2F9D6BBED}" type="doc">
      <dgm:prSet loTypeId="urn:microsoft.com/office/officeart/2005/8/layout/radial1" loCatId="cycle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EDF953AD-F356-4BFE-AA6C-D2ACC954F9B6}">
      <dgm:prSet phldrT="[文本]"/>
      <dgm:spPr/>
      <dgm:t>
        <a:bodyPr/>
        <a:lstStyle/>
        <a:p>
          <a:r>
            <a:rPr lang="zh-CN" altLang="en-US" dirty="0" smtClean="0"/>
            <a:t>客户</a:t>
          </a:r>
          <a:r>
            <a:rPr lang="en-US" altLang="zh-CN" dirty="0" smtClean="0"/>
            <a:t>/</a:t>
          </a:r>
          <a:r>
            <a:rPr lang="zh-CN" altLang="en-US" dirty="0" smtClean="0"/>
            <a:t>用户</a:t>
          </a:r>
          <a:endParaRPr lang="zh-CN" altLang="en-US" dirty="0"/>
        </a:p>
      </dgm:t>
    </dgm:pt>
    <dgm:pt modelId="{698564C2-AC0B-4522-A7CF-CA97D68C18EA}" type="parTrans" cxnId="{B4805F5D-B65F-4A71-89EA-CDA3357954D1}">
      <dgm:prSet/>
      <dgm:spPr/>
      <dgm:t>
        <a:bodyPr/>
        <a:lstStyle/>
        <a:p>
          <a:endParaRPr lang="zh-CN" altLang="en-US"/>
        </a:p>
      </dgm:t>
    </dgm:pt>
    <dgm:pt modelId="{652706F0-E348-4479-97D0-A5DAE6BB3C3F}" type="sibTrans" cxnId="{B4805F5D-B65F-4A71-89EA-CDA3357954D1}">
      <dgm:prSet/>
      <dgm:spPr/>
      <dgm:t>
        <a:bodyPr/>
        <a:lstStyle/>
        <a:p>
          <a:endParaRPr lang="zh-CN" altLang="en-US"/>
        </a:p>
      </dgm:t>
    </dgm:pt>
    <dgm:pt modelId="{7F221F9A-E191-46F0-937D-A203172DFB26}">
      <dgm:prSet phldrT="[文本]"/>
      <dgm:spPr/>
      <dgm:t>
        <a:bodyPr/>
        <a:lstStyle/>
        <a:p>
          <a:r>
            <a:rPr lang="zh-CN" altLang="en-US"/>
            <a:t>物业公司</a:t>
          </a:r>
        </a:p>
      </dgm:t>
    </dgm:pt>
    <dgm:pt modelId="{E72283C9-65A7-4FB8-BBCB-3ECBD343A26A}" type="parTrans" cxnId="{6284A588-C1E3-49D8-A2F7-5ADC9B6A79C3}">
      <dgm:prSet/>
      <dgm:spPr/>
      <dgm:t>
        <a:bodyPr/>
        <a:lstStyle/>
        <a:p>
          <a:endParaRPr lang="zh-CN" altLang="en-US"/>
        </a:p>
      </dgm:t>
    </dgm:pt>
    <dgm:pt modelId="{40EFF187-2A36-4C29-A77A-881E4C8FD54F}" type="sibTrans" cxnId="{6284A588-C1E3-49D8-A2F7-5ADC9B6A79C3}">
      <dgm:prSet/>
      <dgm:spPr/>
      <dgm:t>
        <a:bodyPr/>
        <a:lstStyle/>
        <a:p>
          <a:endParaRPr lang="zh-CN" altLang="en-US"/>
        </a:p>
      </dgm:t>
    </dgm:pt>
    <dgm:pt modelId="{508C5DB5-3DCB-4548-BB32-E9690A117029}">
      <dgm:prSet phldrT="[文本]"/>
      <dgm:spPr/>
      <dgm:t>
        <a:bodyPr/>
        <a:lstStyle/>
        <a:p>
          <a:r>
            <a:rPr lang="zh-CN" altLang="en-US"/>
            <a:t>自来水公司</a:t>
          </a:r>
        </a:p>
      </dgm:t>
    </dgm:pt>
    <dgm:pt modelId="{9739A321-CD40-4054-9A04-5439303DB371}" type="parTrans" cxnId="{F0C1974C-E18D-496E-81F6-C88819F24F00}">
      <dgm:prSet/>
      <dgm:spPr/>
      <dgm:t>
        <a:bodyPr/>
        <a:lstStyle/>
        <a:p>
          <a:endParaRPr lang="zh-CN" altLang="en-US"/>
        </a:p>
      </dgm:t>
    </dgm:pt>
    <dgm:pt modelId="{43995089-5385-4735-A2A0-C728B7EBCE12}" type="sibTrans" cxnId="{F0C1974C-E18D-496E-81F6-C88819F24F00}">
      <dgm:prSet/>
      <dgm:spPr/>
      <dgm:t>
        <a:bodyPr/>
        <a:lstStyle/>
        <a:p>
          <a:endParaRPr lang="zh-CN" altLang="en-US"/>
        </a:p>
      </dgm:t>
    </dgm:pt>
    <dgm:pt modelId="{A3CC179E-B23F-41BF-BBA4-45BB660593EE}">
      <dgm:prSet phldrT="[文本]"/>
      <dgm:spPr/>
      <dgm:t>
        <a:bodyPr/>
        <a:lstStyle/>
        <a:p>
          <a:r>
            <a:rPr lang="zh-CN" altLang="en-US"/>
            <a:t>企业</a:t>
          </a:r>
        </a:p>
      </dgm:t>
    </dgm:pt>
    <dgm:pt modelId="{E65D368A-3283-4B14-8830-88C7B58B3DC8}" type="parTrans" cxnId="{8BB79252-F397-4567-A6C9-4E38815072DC}">
      <dgm:prSet/>
      <dgm:spPr/>
      <dgm:t>
        <a:bodyPr/>
        <a:lstStyle/>
        <a:p>
          <a:endParaRPr lang="zh-CN" altLang="en-US"/>
        </a:p>
      </dgm:t>
    </dgm:pt>
    <dgm:pt modelId="{C83CD078-41BB-4A64-9511-9E96B8CDE678}" type="sibTrans" cxnId="{8BB79252-F397-4567-A6C9-4E38815072DC}">
      <dgm:prSet/>
      <dgm:spPr/>
      <dgm:t>
        <a:bodyPr/>
        <a:lstStyle/>
        <a:p>
          <a:endParaRPr lang="zh-CN" altLang="en-US"/>
        </a:p>
      </dgm:t>
    </dgm:pt>
    <dgm:pt modelId="{1C1ED7C5-E8D6-46AF-899C-D8610CC6AD26}">
      <dgm:prSet phldrT="[文本]"/>
      <dgm:spPr/>
      <dgm:t>
        <a:bodyPr/>
        <a:lstStyle/>
        <a:p>
          <a:r>
            <a:rPr lang="zh-CN" altLang="en-US"/>
            <a:t>事业单位</a:t>
          </a:r>
        </a:p>
      </dgm:t>
    </dgm:pt>
    <dgm:pt modelId="{D8E85E16-A7BD-4B30-B786-8FC0695CA28B}" type="parTrans" cxnId="{CD481D56-8D73-4F0A-8AED-47953D0B1692}">
      <dgm:prSet/>
      <dgm:spPr/>
      <dgm:t>
        <a:bodyPr/>
        <a:lstStyle/>
        <a:p>
          <a:endParaRPr lang="zh-CN" altLang="en-US"/>
        </a:p>
      </dgm:t>
    </dgm:pt>
    <dgm:pt modelId="{769BC1E5-7C42-4F84-A5DC-89E4BC991762}" type="sibTrans" cxnId="{CD481D56-8D73-4F0A-8AED-47953D0B1692}">
      <dgm:prSet/>
      <dgm:spPr/>
      <dgm:t>
        <a:bodyPr/>
        <a:lstStyle/>
        <a:p>
          <a:endParaRPr lang="zh-CN" altLang="en-US"/>
        </a:p>
      </dgm:t>
    </dgm:pt>
    <dgm:pt modelId="{836C6458-DD88-4586-A1F3-E655BCAECE98}">
      <dgm:prSet phldrT="[文本]"/>
      <dgm:spPr/>
      <dgm:t>
        <a:bodyPr/>
        <a:lstStyle/>
        <a:p>
          <a:r>
            <a:rPr lang="zh-CN" altLang="en-US"/>
            <a:t>人民群众</a:t>
          </a:r>
        </a:p>
      </dgm:t>
    </dgm:pt>
    <dgm:pt modelId="{AEC03C2D-7421-49A5-9ED9-57EAF1CE1584}" type="parTrans" cxnId="{F7BFFA66-97D6-4501-AEF2-938376157B66}">
      <dgm:prSet/>
      <dgm:spPr/>
      <dgm:t>
        <a:bodyPr/>
        <a:lstStyle/>
        <a:p>
          <a:endParaRPr lang="zh-CN" altLang="en-US"/>
        </a:p>
      </dgm:t>
    </dgm:pt>
    <dgm:pt modelId="{395D7877-5F99-4347-8203-F30E0F7ADD24}" type="sibTrans" cxnId="{F7BFFA66-97D6-4501-AEF2-938376157B66}">
      <dgm:prSet/>
      <dgm:spPr/>
      <dgm:t>
        <a:bodyPr/>
        <a:lstStyle/>
        <a:p>
          <a:endParaRPr lang="zh-CN" altLang="en-US"/>
        </a:p>
      </dgm:t>
    </dgm:pt>
    <dgm:pt modelId="{64CF9B77-DD28-4249-8DFF-1CCA70C58A61}">
      <dgm:prSet phldrT="[文本]"/>
      <dgm:spPr/>
      <dgm:t>
        <a:bodyPr/>
        <a:lstStyle/>
        <a:p>
          <a:r>
            <a:rPr lang="zh-CN" altLang="en-US" dirty="0"/>
            <a:t>电力公司</a:t>
          </a:r>
        </a:p>
      </dgm:t>
    </dgm:pt>
    <dgm:pt modelId="{99418C13-183C-4820-92A6-4D4A5E2E34C6}" type="parTrans" cxnId="{945F4E96-1630-483E-B5E9-204B93E1C334}">
      <dgm:prSet/>
      <dgm:spPr/>
      <dgm:t>
        <a:bodyPr/>
        <a:lstStyle/>
        <a:p>
          <a:endParaRPr lang="zh-CN" altLang="en-US"/>
        </a:p>
      </dgm:t>
    </dgm:pt>
    <dgm:pt modelId="{198A852F-C8BD-403D-919A-3AE6500F36CB}" type="sibTrans" cxnId="{945F4E96-1630-483E-B5E9-204B93E1C334}">
      <dgm:prSet/>
      <dgm:spPr/>
      <dgm:t>
        <a:bodyPr/>
        <a:lstStyle/>
        <a:p>
          <a:endParaRPr lang="zh-CN" altLang="en-US"/>
        </a:p>
      </dgm:t>
    </dgm:pt>
    <dgm:pt modelId="{0A68FBCB-A86D-40BA-BE88-3D1E365AC60D}" type="pres">
      <dgm:prSet presAssocID="{FA522115-21F7-46D1-A9B1-59B2F9D6BBE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5E5F6039-DBA9-4DB0-B916-8BEB733B9DE8}" type="pres">
      <dgm:prSet presAssocID="{EDF953AD-F356-4BFE-AA6C-D2ACC954F9B6}" presName="centerShape" presStyleLbl="node0" presStyleIdx="0" presStyleCnt="1"/>
      <dgm:spPr/>
      <dgm:t>
        <a:bodyPr/>
        <a:lstStyle/>
        <a:p>
          <a:endParaRPr lang="zh-CN" altLang="en-US"/>
        </a:p>
      </dgm:t>
    </dgm:pt>
    <dgm:pt modelId="{2ECB1545-AE3D-4848-AD96-ECA849BE9FEB}" type="pres">
      <dgm:prSet presAssocID="{E72283C9-65A7-4FB8-BBCB-3ECBD343A26A}" presName="Name9" presStyleLbl="parChTrans1D2" presStyleIdx="0" presStyleCnt="6"/>
      <dgm:spPr/>
      <dgm:t>
        <a:bodyPr/>
        <a:lstStyle/>
        <a:p>
          <a:endParaRPr lang="zh-CN" altLang="en-US"/>
        </a:p>
      </dgm:t>
    </dgm:pt>
    <dgm:pt modelId="{6C55BD20-89B8-4FA9-96A6-6D57D70C95AE}" type="pres">
      <dgm:prSet presAssocID="{E72283C9-65A7-4FB8-BBCB-3ECBD343A26A}" presName="connTx" presStyleLbl="parChTrans1D2" presStyleIdx="0" presStyleCnt="6"/>
      <dgm:spPr/>
      <dgm:t>
        <a:bodyPr/>
        <a:lstStyle/>
        <a:p>
          <a:endParaRPr lang="zh-CN" altLang="en-US"/>
        </a:p>
      </dgm:t>
    </dgm:pt>
    <dgm:pt modelId="{D3F51FFE-8854-4899-BA45-398209B5681D}" type="pres">
      <dgm:prSet presAssocID="{7F221F9A-E191-46F0-937D-A203172DFB26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0E94506-B3F7-4910-BCD6-013B6FCCCCCB}" type="pres">
      <dgm:prSet presAssocID="{9739A321-CD40-4054-9A04-5439303DB371}" presName="Name9" presStyleLbl="parChTrans1D2" presStyleIdx="1" presStyleCnt="6"/>
      <dgm:spPr/>
      <dgm:t>
        <a:bodyPr/>
        <a:lstStyle/>
        <a:p>
          <a:endParaRPr lang="zh-CN" altLang="en-US"/>
        </a:p>
      </dgm:t>
    </dgm:pt>
    <dgm:pt modelId="{6CB7F56C-8B93-46AD-AA2B-81B2544F4A1E}" type="pres">
      <dgm:prSet presAssocID="{9739A321-CD40-4054-9A04-5439303DB371}" presName="connTx" presStyleLbl="parChTrans1D2" presStyleIdx="1" presStyleCnt="6"/>
      <dgm:spPr/>
      <dgm:t>
        <a:bodyPr/>
        <a:lstStyle/>
        <a:p>
          <a:endParaRPr lang="zh-CN" altLang="en-US"/>
        </a:p>
      </dgm:t>
    </dgm:pt>
    <dgm:pt modelId="{0B44E725-9021-4555-81A4-51B15D336FBA}" type="pres">
      <dgm:prSet presAssocID="{508C5DB5-3DCB-4548-BB32-E9690A117029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DD5E16E-F7F7-416B-9109-18E50213BD3F}" type="pres">
      <dgm:prSet presAssocID="{99418C13-183C-4820-92A6-4D4A5E2E34C6}" presName="Name9" presStyleLbl="parChTrans1D2" presStyleIdx="2" presStyleCnt="6"/>
      <dgm:spPr/>
      <dgm:t>
        <a:bodyPr/>
        <a:lstStyle/>
        <a:p>
          <a:endParaRPr lang="zh-CN" altLang="en-US"/>
        </a:p>
      </dgm:t>
    </dgm:pt>
    <dgm:pt modelId="{E0890CDE-B090-43F5-80DF-2E837B3D37E9}" type="pres">
      <dgm:prSet presAssocID="{99418C13-183C-4820-92A6-4D4A5E2E34C6}" presName="connTx" presStyleLbl="parChTrans1D2" presStyleIdx="2" presStyleCnt="6"/>
      <dgm:spPr/>
      <dgm:t>
        <a:bodyPr/>
        <a:lstStyle/>
        <a:p>
          <a:endParaRPr lang="zh-CN" altLang="en-US"/>
        </a:p>
      </dgm:t>
    </dgm:pt>
    <dgm:pt modelId="{9B6EF430-71E7-4CF3-9222-CA4673A997D8}" type="pres">
      <dgm:prSet presAssocID="{64CF9B77-DD28-4249-8DFF-1CCA70C58A61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CB1A33E-A668-4BA5-87C4-31BEB28CD871}" type="pres">
      <dgm:prSet presAssocID="{E65D368A-3283-4B14-8830-88C7B58B3DC8}" presName="Name9" presStyleLbl="parChTrans1D2" presStyleIdx="3" presStyleCnt="6"/>
      <dgm:spPr/>
      <dgm:t>
        <a:bodyPr/>
        <a:lstStyle/>
        <a:p>
          <a:endParaRPr lang="zh-CN" altLang="en-US"/>
        </a:p>
      </dgm:t>
    </dgm:pt>
    <dgm:pt modelId="{7D0326D8-AAF5-4029-BF0A-5DE325C46610}" type="pres">
      <dgm:prSet presAssocID="{E65D368A-3283-4B14-8830-88C7B58B3DC8}" presName="connTx" presStyleLbl="parChTrans1D2" presStyleIdx="3" presStyleCnt="6"/>
      <dgm:spPr/>
      <dgm:t>
        <a:bodyPr/>
        <a:lstStyle/>
        <a:p>
          <a:endParaRPr lang="zh-CN" altLang="en-US"/>
        </a:p>
      </dgm:t>
    </dgm:pt>
    <dgm:pt modelId="{0A1509FD-E6AD-4CC9-AFC6-E2E28974EC80}" type="pres">
      <dgm:prSet presAssocID="{A3CC179E-B23F-41BF-BBA4-45BB660593EE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F75897A-EA0D-42A2-9DBE-F83C84DF8BB0}" type="pres">
      <dgm:prSet presAssocID="{D8E85E16-A7BD-4B30-B786-8FC0695CA28B}" presName="Name9" presStyleLbl="parChTrans1D2" presStyleIdx="4" presStyleCnt="6"/>
      <dgm:spPr/>
      <dgm:t>
        <a:bodyPr/>
        <a:lstStyle/>
        <a:p>
          <a:endParaRPr lang="zh-CN" altLang="en-US"/>
        </a:p>
      </dgm:t>
    </dgm:pt>
    <dgm:pt modelId="{FEBD47FE-86D0-4A2B-94ED-C04C3B536988}" type="pres">
      <dgm:prSet presAssocID="{D8E85E16-A7BD-4B30-B786-8FC0695CA28B}" presName="connTx" presStyleLbl="parChTrans1D2" presStyleIdx="4" presStyleCnt="6"/>
      <dgm:spPr/>
      <dgm:t>
        <a:bodyPr/>
        <a:lstStyle/>
        <a:p>
          <a:endParaRPr lang="zh-CN" altLang="en-US"/>
        </a:p>
      </dgm:t>
    </dgm:pt>
    <dgm:pt modelId="{FC937C60-A691-4020-A67D-6ABE2644ABB4}" type="pres">
      <dgm:prSet presAssocID="{1C1ED7C5-E8D6-46AF-899C-D8610CC6AD26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14867C6-E13F-4D12-B65A-AA57E1F8E6D6}" type="pres">
      <dgm:prSet presAssocID="{AEC03C2D-7421-49A5-9ED9-57EAF1CE1584}" presName="Name9" presStyleLbl="parChTrans1D2" presStyleIdx="5" presStyleCnt="6"/>
      <dgm:spPr/>
      <dgm:t>
        <a:bodyPr/>
        <a:lstStyle/>
        <a:p>
          <a:endParaRPr lang="zh-CN" altLang="en-US"/>
        </a:p>
      </dgm:t>
    </dgm:pt>
    <dgm:pt modelId="{99E538AE-C295-42AA-A75E-C0ED02DF3FC3}" type="pres">
      <dgm:prSet presAssocID="{AEC03C2D-7421-49A5-9ED9-57EAF1CE1584}" presName="connTx" presStyleLbl="parChTrans1D2" presStyleIdx="5" presStyleCnt="6"/>
      <dgm:spPr/>
      <dgm:t>
        <a:bodyPr/>
        <a:lstStyle/>
        <a:p>
          <a:endParaRPr lang="zh-CN" altLang="en-US"/>
        </a:p>
      </dgm:t>
    </dgm:pt>
    <dgm:pt modelId="{9AED3B32-BF7D-4762-B981-95A16BD3E96D}" type="pres">
      <dgm:prSet presAssocID="{836C6458-DD88-4586-A1F3-E655BCAECE98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6E87176D-9E78-438F-A536-610C2B3D815F}" type="presOf" srcId="{9739A321-CD40-4054-9A04-5439303DB371}" destId="{E0E94506-B3F7-4910-BCD6-013B6FCCCCCB}" srcOrd="0" destOrd="0" presId="urn:microsoft.com/office/officeart/2005/8/layout/radial1"/>
    <dgm:cxn modelId="{593AB93D-CD6F-47F1-B650-2B138E21BE7C}" type="presOf" srcId="{508C5DB5-3DCB-4548-BB32-E9690A117029}" destId="{0B44E725-9021-4555-81A4-51B15D336FBA}" srcOrd="0" destOrd="0" presId="urn:microsoft.com/office/officeart/2005/8/layout/radial1"/>
    <dgm:cxn modelId="{BD59B3B4-0F79-4896-8372-2B8F4371CB2C}" type="presOf" srcId="{99418C13-183C-4820-92A6-4D4A5E2E34C6}" destId="{E0890CDE-B090-43F5-80DF-2E837B3D37E9}" srcOrd="1" destOrd="0" presId="urn:microsoft.com/office/officeart/2005/8/layout/radial1"/>
    <dgm:cxn modelId="{0A3BA4E0-45FB-4B4E-BDBC-4E10BC8E9C83}" type="presOf" srcId="{E65D368A-3283-4B14-8830-88C7B58B3DC8}" destId="{7D0326D8-AAF5-4029-BF0A-5DE325C46610}" srcOrd="1" destOrd="0" presId="urn:microsoft.com/office/officeart/2005/8/layout/radial1"/>
    <dgm:cxn modelId="{5BE15B0F-26C9-4E2F-A23A-2885EDF03FBD}" type="presOf" srcId="{E72283C9-65A7-4FB8-BBCB-3ECBD343A26A}" destId="{6C55BD20-89B8-4FA9-96A6-6D57D70C95AE}" srcOrd="1" destOrd="0" presId="urn:microsoft.com/office/officeart/2005/8/layout/radial1"/>
    <dgm:cxn modelId="{4052C243-1AEB-47A3-89FC-1B53A75F822A}" type="presOf" srcId="{E65D368A-3283-4B14-8830-88C7B58B3DC8}" destId="{8CB1A33E-A668-4BA5-87C4-31BEB28CD871}" srcOrd="0" destOrd="0" presId="urn:microsoft.com/office/officeart/2005/8/layout/radial1"/>
    <dgm:cxn modelId="{65CC9467-43EC-4E21-91B0-3A55313F1E32}" type="presOf" srcId="{9739A321-CD40-4054-9A04-5439303DB371}" destId="{6CB7F56C-8B93-46AD-AA2B-81B2544F4A1E}" srcOrd="1" destOrd="0" presId="urn:microsoft.com/office/officeart/2005/8/layout/radial1"/>
    <dgm:cxn modelId="{E378201A-8F72-458D-AB4B-E2E1160661FA}" type="presOf" srcId="{836C6458-DD88-4586-A1F3-E655BCAECE98}" destId="{9AED3B32-BF7D-4762-B981-95A16BD3E96D}" srcOrd="0" destOrd="0" presId="urn:microsoft.com/office/officeart/2005/8/layout/radial1"/>
    <dgm:cxn modelId="{945F4E96-1630-483E-B5E9-204B93E1C334}" srcId="{EDF953AD-F356-4BFE-AA6C-D2ACC954F9B6}" destId="{64CF9B77-DD28-4249-8DFF-1CCA70C58A61}" srcOrd="2" destOrd="0" parTransId="{99418C13-183C-4820-92A6-4D4A5E2E34C6}" sibTransId="{198A852F-C8BD-403D-919A-3AE6500F36CB}"/>
    <dgm:cxn modelId="{15E362E1-9EE7-412D-AE33-13E989B05B12}" type="presOf" srcId="{AEC03C2D-7421-49A5-9ED9-57EAF1CE1584}" destId="{B14867C6-E13F-4D12-B65A-AA57E1F8E6D6}" srcOrd="0" destOrd="0" presId="urn:microsoft.com/office/officeart/2005/8/layout/radial1"/>
    <dgm:cxn modelId="{027D1A2C-C451-4963-A1EA-ABA2B9946A20}" type="presOf" srcId="{D8E85E16-A7BD-4B30-B786-8FC0695CA28B}" destId="{FEBD47FE-86D0-4A2B-94ED-C04C3B536988}" srcOrd="1" destOrd="0" presId="urn:microsoft.com/office/officeart/2005/8/layout/radial1"/>
    <dgm:cxn modelId="{CD481D56-8D73-4F0A-8AED-47953D0B1692}" srcId="{EDF953AD-F356-4BFE-AA6C-D2ACC954F9B6}" destId="{1C1ED7C5-E8D6-46AF-899C-D8610CC6AD26}" srcOrd="4" destOrd="0" parTransId="{D8E85E16-A7BD-4B30-B786-8FC0695CA28B}" sibTransId="{769BC1E5-7C42-4F84-A5DC-89E4BC991762}"/>
    <dgm:cxn modelId="{B4805F5D-B65F-4A71-89EA-CDA3357954D1}" srcId="{FA522115-21F7-46D1-A9B1-59B2F9D6BBED}" destId="{EDF953AD-F356-4BFE-AA6C-D2ACC954F9B6}" srcOrd="0" destOrd="0" parTransId="{698564C2-AC0B-4522-A7CF-CA97D68C18EA}" sibTransId="{652706F0-E348-4479-97D0-A5DAE6BB3C3F}"/>
    <dgm:cxn modelId="{41E9A6CC-BD0A-4E84-9AAC-14D66AB3FDA6}" type="presOf" srcId="{D8E85E16-A7BD-4B30-B786-8FC0695CA28B}" destId="{5F75897A-EA0D-42A2-9DBE-F83C84DF8BB0}" srcOrd="0" destOrd="0" presId="urn:microsoft.com/office/officeart/2005/8/layout/radial1"/>
    <dgm:cxn modelId="{E143DC26-38C9-4874-911B-C1BD2E49F36C}" type="presOf" srcId="{99418C13-183C-4820-92A6-4D4A5E2E34C6}" destId="{BDD5E16E-F7F7-416B-9109-18E50213BD3F}" srcOrd="0" destOrd="0" presId="urn:microsoft.com/office/officeart/2005/8/layout/radial1"/>
    <dgm:cxn modelId="{BB78CF59-483F-4A2F-86B3-BFD557735EBC}" type="presOf" srcId="{FA522115-21F7-46D1-A9B1-59B2F9D6BBED}" destId="{0A68FBCB-A86D-40BA-BE88-3D1E365AC60D}" srcOrd="0" destOrd="0" presId="urn:microsoft.com/office/officeart/2005/8/layout/radial1"/>
    <dgm:cxn modelId="{6284A588-C1E3-49D8-A2F7-5ADC9B6A79C3}" srcId="{EDF953AD-F356-4BFE-AA6C-D2ACC954F9B6}" destId="{7F221F9A-E191-46F0-937D-A203172DFB26}" srcOrd="0" destOrd="0" parTransId="{E72283C9-65A7-4FB8-BBCB-3ECBD343A26A}" sibTransId="{40EFF187-2A36-4C29-A77A-881E4C8FD54F}"/>
    <dgm:cxn modelId="{F7A9DE08-ECBF-4753-8660-DEDB511D1941}" type="presOf" srcId="{E72283C9-65A7-4FB8-BBCB-3ECBD343A26A}" destId="{2ECB1545-AE3D-4848-AD96-ECA849BE9FEB}" srcOrd="0" destOrd="0" presId="urn:microsoft.com/office/officeart/2005/8/layout/radial1"/>
    <dgm:cxn modelId="{EFE5427B-30C9-435D-9B68-4FF869AE9100}" type="presOf" srcId="{64CF9B77-DD28-4249-8DFF-1CCA70C58A61}" destId="{9B6EF430-71E7-4CF3-9222-CA4673A997D8}" srcOrd="0" destOrd="0" presId="urn:microsoft.com/office/officeart/2005/8/layout/radial1"/>
    <dgm:cxn modelId="{9316BC7E-3B50-4848-A642-F826000FBE9A}" type="presOf" srcId="{A3CC179E-B23F-41BF-BBA4-45BB660593EE}" destId="{0A1509FD-E6AD-4CC9-AFC6-E2E28974EC80}" srcOrd="0" destOrd="0" presId="urn:microsoft.com/office/officeart/2005/8/layout/radial1"/>
    <dgm:cxn modelId="{F7BFFA66-97D6-4501-AEF2-938376157B66}" srcId="{EDF953AD-F356-4BFE-AA6C-D2ACC954F9B6}" destId="{836C6458-DD88-4586-A1F3-E655BCAECE98}" srcOrd="5" destOrd="0" parTransId="{AEC03C2D-7421-49A5-9ED9-57EAF1CE1584}" sibTransId="{395D7877-5F99-4347-8203-F30E0F7ADD24}"/>
    <dgm:cxn modelId="{22EC575A-CF7E-4F73-9247-F55AE4F3FD4E}" type="presOf" srcId="{7F221F9A-E191-46F0-937D-A203172DFB26}" destId="{D3F51FFE-8854-4899-BA45-398209B5681D}" srcOrd="0" destOrd="0" presId="urn:microsoft.com/office/officeart/2005/8/layout/radial1"/>
    <dgm:cxn modelId="{F0C1974C-E18D-496E-81F6-C88819F24F00}" srcId="{EDF953AD-F356-4BFE-AA6C-D2ACC954F9B6}" destId="{508C5DB5-3DCB-4548-BB32-E9690A117029}" srcOrd="1" destOrd="0" parTransId="{9739A321-CD40-4054-9A04-5439303DB371}" sibTransId="{43995089-5385-4735-A2A0-C728B7EBCE12}"/>
    <dgm:cxn modelId="{8B13490F-4255-4BCC-9DFD-B7F3D5508548}" type="presOf" srcId="{EDF953AD-F356-4BFE-AA6C-D2ACC954F9B6}" destId="{5E5F6039-DBA9-4DB0-B916-8BEB733B9DE8}" srcOrd="0" destOrd="0" presId="urn:microsoft.com/office/officeart/2005/8/layout/radial1"/>
    <dgm:cxn modelId="{8BB79252-F397-4567-A6C9-4E38815072DC}" srcId="{EDF953AD-F356-4BFE-AA6C-D2ACC954F9B6}" destId="{A3CC179E-B23F-41BF-BBA4-45BB660593EE}" srcOrd="3" destOrd="0" parTransId="{E65D368A-3283-4B14-8830-88C7B58B3DC8}" sibTransId="{C83CD078-41BB-4A64-9511-9E96B8CDE678}"/>
    <dgm:cxn modelId="{A8B820AF-5B51-44B8-A273-D8ECCF65A07A}" type="presOf" srcId="{1C1ED7C5-E8D6-46AF-899C-D8610CC6AD26}" destId="{FC937C60-A691-4020-A67D-6ABE2644ABB4}" srcOrd="0" destOrd="0" presId="urn:microsoft.com/office/officeart/2005/8/layout/radial1"/>
    <dgm:cxn modelId="{12301CA0-26C8-41B4-A5C8-C82E1C5BEE62}" type="presOf" srcId="{AEC03C2D-7421-49A5-9ED9-57EAF1CE1584}" destId="{99E538AE-C295-42AA-A75E-C0ED02DF3FC3}" srcOrd="1" destOrd="0" presId="urn:microsoft.com/office/officeart/2005/8/layout/radial1"/>
    <dgm:cxn modelId="{2D739725-5995-43CB-A6FA-2A1DE04C8090}" type="presParOf" srcId="{0A68FBCB-A86D-40BA-BE88-3D1E365AC60D}" destId="{5E5F6039-DBA9-4DB0-B916-8BEB733B9DE8}" srcOrd="0" destOrd="0" presId="urn:microsoft.com/office/officeart/2005/8/layout/radial1"/>
    <dgm:cxn modelId="{D6429776-C537-41E8-A79A-B6D2E5B80817}" type="presParOf" srcId="{0A68FBCB-A86D-40BA-BE88-3D1E365AC60D}" destId="{2ECB1545-AE3D-4848-AD96-ECA849BE9FEB}" srcOrd="1" destOrd="0" presId="urn:microsoft.com/office/officeart/2005/8/layout/radial1"/>
    <dgm:cxn modelId="{BC3DD27A-A031-4EE6-8DF3-ADFE9705CBA3}" type="presParOf" srcId="{2ECB1545-AE3D-4848-AD96-ECA849BE9FEB}" destId="{6C55BD20-89B8-4FA9-96A6-6D57D70C95AE}" srcOrd="0" destOrd="0" presId="urn:microsoft.com/office/officeart/2005/8/layout/radial1"/>
    <dgm:cxn modelId="{512840F7-F71E-482A-8277-B4D290B940C7}" type="presParOf" srcId="{0A68FBCB-A86D-40BA-BE88-3D1E365AC60D}" destId="{D3F51FFE-8854-4899-BA45-398209B5681D}" srcOrd="2" destOrd="0" presId="urn:microsoft.com/office/officeart/2005/8/layout/radial1"/>
    <dgm:cxn modelId="{8CD27F7B-B7F9-4793-A549-6C991C9158AE}" type="presParOf" srcId="{0A68FBCB-A86D-40BA-BE88-3D1E365AC60D}" destId="{E0E94506-B3F7-4910-BCD6-013B6FCCCCCB}" srcOrd="3" destOrd="0" presId="urn:microsoft.com/office/officeart/2005/8/layout/radial1"/>
    <dgm:cxn modelId="{978D516C-50D3-4855-89A1-BEBA1BAE2140}" type="presParOf" srcId="{E0E94506-B3F7-4910-BCD6-013B6FCCCCCB}" destId="{6CB7F56C-8B93-46AD-AA2B-81B2544F4A1E}" srcOrd="0" destOrd="0" presId="urn:microsoft.com/office/officeart/2005/8/layout/radial1"/>
    <dgm:cxn modelId="{92402B1D-BF62-425E-9AD4-4215E6B7FEFA}" type="presParOf" srcId="{0A68FBCB-A86D-40BA-BE88-3D1E365AC60D}" destId="{0B44E725-9021-4555-81A4-51B15D336FBA}" srcOrd="4" destOrd="0" presId="urn:microsoft.com/office/officeart/2005/8/layout/radial1"/>
    <dgm:cxn modelId="{61D5E792-F556-475F-98FA-5AC57B64285F}" type="presParOf" srcId="{0A68FBCB-A86D-40BA-BE88-3D1E365AC60D}" destId="{BDD5E16E-F7F7-416B-9109-18E50213BD3F}" srcOrd="5" destOrd="0" presId="urn:microsoft.com/office/officeart/2005/8/layout/radial1"/>
    <dgm:cxn modelId="{E6AB0302-9A04-4D2F-AD3C-F822435CE782}" type="presParOf" srcId="{BDD5E16E-F7F7-416B-9109-18E50213BD3F}" destId="{E0890CDE-B090-43F5-80DF-2E837B3D37E9}" srcOrd="0" destOrd="0" presId="urn:microsoft.com/office/officeart/2005/8/layout/radial1"/>
    <dgm:cxn modelId="{723B3188-8D0B-490D-9B0A-02095BE68402}" type="presParOf" srcId="{0A68FBCB-A86D-40BA-BE88-3D1E365AC60D}" destId="{9B6EF430-71E7-4CF3-9222-CA4673A997D8}" srcOrd="6" destOrd="0" presId="urn:microsoft.com/office/officeart/2005/8/layout/radial1"/>
    <dgm:cxn modelId="{85EC3201-232A-4F42-92D5-0A9BA0084C6D}" type="presParOf" srcId="{0A68FBCB-A86D-40BA-BE88-3D1E365AC60D}" destId="{8CB1A33E-A668-4BA5-87C4-31BEB28CD871}" srcOrd="7" destOrd="0" presId="urn:microsoft.com/office/officeart/2005/8/layout/radial1"/>
    <dgm:cxn modelId="{E61C194D-BF73-4FF3-AFAF-CCC2848C24AF}" type="presParOf" srcId="{8CB1A33E-A668-4BA5-87C4-31BEB28CD871}" destId="{7D0326D8-AAF5-4029-BF0A-5DE325C46610}" srcOrd="0" destOrd="0" presId="urn:microsoft.com/office/officeart/2005/8/layout/radial1"/>
    <dgm:cxn modelId="{04C4AE13-9B46-43D4-B1EC-DF01C02707D6}" type="presParOf" srcId="{0A68FBCB-A86D-40BA-BE88-3D1E365AC60D}" destId="{0A1509FD-E6AD-4CC9-AFC6-E2E28974EC80}" srcOrd="8" destOrd="0" presId="urn:microsoft.com/office/officeart/2005/8/layout/radial1"/>
    <dgm:cxn modelId="{6D689B5F-27FC-4C68-84A6-0879EA89CC3B}" type="presParOf" srcId="{0A68FBCB-A86D-40BA-BE88-3D1E365AC60D}" destId="{5F75897A-EA0D-42A2-9DBE-F83C84DF8BB0}" srcOrd="9" destOrd="0" presId="urn:microsoft.com/office/officeart/2005/8/layout/radial1"/>
    <dgm:cxn modelId="{A5FC6EB5-61FB-4C61-89D6-CB278E30C954}" type="presParOf" srcId="{5F75897A-EA0D-42A2-9DBE-F83C84DF8BB0}" destId="{FEBD47FE-86D0-4A2B-94ED-C04C3B536988}" srcOrd="0" destOrd="0" presId="urn:microsoft.com/office/officeart/2005/8/layout/radial1"/>
    <dgm:cxn modelId="{A7739AEE-6B5A-40C5-8C62-2D6462BB52DC}" type="presParOf" srcId="{0A68FBCB-A86D-40BA-BE88-3D1E365AC60D}" destId="{FC937C60-A691-4020-A67D-6ABE2644ABB4}" srcOrd="10" destOrd="0" presId="urn:microsoft.com/office/officeart/2005/8/layout/radial1"/>
    <dgm:cxn modelId="{EE53DF52-18EB-4D10-B9D8-96185D837CF2}" type="presParOf" srcId="{0A68FBCB-A86D-40BA-BE88-3D1E365AC60D}" destId="{B14867C6-E13F-4D12-B65A-AA57E1F8E6D6}" srcOrd="11" destOrd="0" presId="urn:microsoft.com/office/officeart/2005/8/layout/radial1"/>
    <dgm:cxn modelId="{216BA064-728D-4AAA-A0A0-CFDCEAC1F9FC}" type="presParOf" srcId="{B14867C6-E13F-4D12-B65A-AA57E1F8E6D6}" destId="{99E538AE-C295-42AA-A75E-C0ED02DF3FC3}" srcOrd="0" destOrd="0" presId="urn:microsoft.com/office/officeart/2005/8/layout/radial1"/>
    <dgm:cxn modelId="{0FAD35A8-1C4F-4C5A-AD4E-FE6DB96188C9}" type="presParOf" srcId="{0A68FBCB-A86D-40BA-BE88-3D1E365AC60D}" destId="{9AED3B32-BF7D-4762-B981-95A16BD3E96D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340AEB9-CF6B-4612-89AB-F88656303E53}" type="doc">
      <dgm:prSet loTypeId="urn:microsoft.com/office/officeart/2005/8/layout/default#1" loCatId="list" qsTypeId="urn:microsoft.com/office/officeart/2005/8/quickstyle/simple3" qsCatId="simple" csTypeId="urn:microsoft.com/office/officeart/2005/8/colors/accent5_2" csCatId="accent5" phldr="1"/>
      <dgm:spPr/>
      <dgm:t>
        <a:bodyPr/>
        <a:lstStyle/>
        <a:p>
          <a:endParaRPr lang="zh-CN" altLang="en-US"/>
        </a:p>
      </dgm:t>
    </dgm:pt>
    <dgm:pt modelId="{13DDCC88-BF95-4F52-ABA0-AA18351C2C1A}">
      <dgm:prSet phldrT="[文本]"/>
      <dgm:spPr/>
      <dgm:t>
        <a:bodyPr/>
        <a:lstStyle/>
        <a:p>
          <a:r>
            <a:rPr lang="zh-CN" altLang="en-US" dirty="0" smtClean="0">
              <a:hlinkClick xmlns:r="http://schemas.openxmlformats.org/officeDocument/2006/relationships" r:id="rId1" action="ppaction://hlinkpres?slideindex=1&amp;slidetitle="/>
            </a:rPr>
            <a:t>能源管理系统</a:t>
          </a:r>
          <a:endParaRPr lang="zh-CN" altLang="en-US" dirty="0"/>
        </a:p>
      </dgm:t>
    </dgm:pt>
    <dgm:pt modelId="{BB17B936-4819-462E-91DD-599E5A69D121}" type="parTrans" cxnId="{8041460B-A53E-4389-806F-8DEB8CD57435}">
      <dgm:prSet/>
      <dgm:spPr/>
      <dgm:t>
        <a:bodyPr/>
        <a:lstStyle/>
        <a:p>
          <a:endParaRPr lang="zh-CN" altLang="en-US"/>
        </a:p>
      </dgm:t>
    </dgm:pt>
    <dgm:pt modelId="{FA488EB7-482C-4652-9937-6E06A68523EF}" type="sibTrans" cxnId="{8041460B-A53E-4389-806F-8DEB8CD57435}">
      <dgm:prSet/>
      <dgm:spPr/>
      <dgm:t>
        <a:bodyPr/>
        <a:lstStyle/>
        <a:p>
          <a:endParaRPr lang="zh-CN" altLang="en-US"/>
        </a:p>
      </dgm:t>
    </dgm:pt>
    <dgm:pt modelId="{9C91DD22-8CE6-4863-8DC3-4331077F47B6}">
      <dgm:prSet phldrT="[文本]"/>
      <dgm:spPr/>
      <dgm:t>
        <a:bodyPr/>
        <a:lstStyle/>
        <a:p>
          <a:r>
            <a:rPr lang="zh-CN" altLang="en-US" dirty="0" smtClean="0">
              <a:hlinkClick xmlns:r="http://schemas.openxmlformats.org/officeDocument/2006/relationships" r:id="rId2"/>
            </a:rPr>
            <a:t>水务管理系统</a:t>
          </a:r>
          <a:endParaRPr lang="zh-CN" altLang="en-US" dirty="0"/>
        </a:p>
      </dgm:t>
    </dgm:pt>
    <dgm:pt modelId="{C852DE01-6505-45EC-B87C-462747852D18}" type="parTrans" cxnId="{B2CDC24D-8581-4C1F-8A61-3909BD7AB66A}">
      <dgm:prSet/>
      <dgm:spPr/>
      <dgm:t>
        <a:bodyPr/>
        <a:lstStyle/>
        <a:p>
          <a:endParaRPr lang="zh-CN" altLang="en-US"/>
        </a:p>
      </dgm:t>
    </dgm:pt>
    <dgm:pt modelId="{6BC6CC1C-8401-4B6A-9A1A-18CADCA45EA0}" type="sibTrans" cxnId="{B2CDC24D-8581-4C1F-8A61-3909BD7AB66A}">
      <dgm:prSet/>
      <dgm:spPr/>
      <dgm:t>
        <a:bodyPr/>
        <a:lstStyle/>
        <a:p>
          <a:endParaRPr lang="zh-CN" altLang="en-US"/>
        </a:p>
      </dgm:t>
    </dgm:pt>
    <dgm:pt modelId="{4912EE4D-3643-48CA-A24F-ECDBAEFDB29A}">
      <dgm:prSet phldrT="[文本]"/>
      <dgm:spPr/>
      <dgm:t>
        <a:bodyPr/>
        <a:lstStyle/>
        <a:p>
          <a:r>
            <a:rPr lang="zh-CN" altLang="en-US" dirty="0" smtClean="0">
              <a:hlinkClick xmlns:r="http://schemas.openxmlformats.org/officeDocument/2006/relationships" r:id="rId3" action="ppaction://hlinkpres?slideindex=1&amp;slidetitle="/>
            </a:rPr>
            <a:t>工作流程管理系统</a:t>
          </a:r>
          <a:endParaRPr lang="zh-CN" altLang="en-US" dirty="0"/>
        </a:p>
      </dgm:t>
    </dgm:pt>
    <dgm:pt modelId="{9865523B-A43C-4A2F-8346-CB96D4322469}" type="parTrans" cxnId="{379E9F94-D866-49BF-80C2-241137909ED0}">
      <dgm:prSet/>
      <dgm:spPr/>
      <dgm:t>
        <a:bodyPr/>
        <a:lstStyle/>
        <a:p>
          <a:endParaRPr lang="zh-CN" altLang="en-US"/>
        </a:p>
      </dgm:t>
    </dgm:pt>
    <dgm:pt modelId="{14B74B6C-2340-4A83-B37E-AF5474E6108C}" type="sibTrans" cxnId="{379E9F94-D866-49BF-80C2-241137909ED0}">
      <dgm:prSet/>
      <dgm:spPr/>
      <dgm:t>
        <a:bodyPr/>
        <a:lstStyle/>
        <a:p>
          <a:endParaRPr lang="zh-CN" altLang="en-US"/>
        </a:p>
      </dgm:t>
    </dgm:pt>
    <dgm:pt modelId="{C32A176E-C740-4474-A75C-1EE8061FC802}">
      <dgm:prSet phldrT="[文本]"/>
      <dgm:spPr/>
      <dgm:t>
        <a:bodyPr/>
        <a:lstStyle/>
        <a:p>
          <a:r>
            <a:rPr lang="zh-CN" altLang="en-US" dirty="0" smtClean="0">
              <a:hlinkClick xmlns:r="http://schemas.openxmlformats.org/officeDocument/2006/relationships" r:id="rId4" action="ppaction://hlinkpres?slideindex=1&amp;slidetitle="/>
            </a:rPr>
            <a:t>自助终端系统</a:t>
          </a:r>
          <a:endParaRPr lang="zh-CN" altLang="en-US" dirty="0"/>
        </a:p>
      </dgm:t>
    </dgm:pt>
    <dgm:pt modelId="{66EBB445-6EBA-467B-A175-366C9C0C90AF}" type="parTrans" cxnId="{A9F258A2-59BA-4CE5-840C-08FD9EBE59C5}">
      <dgm:prSet/>
      <dgm:spPr/>
      <dgm:t>
        <a:bodyPr/>
        <a:lstStyle/>
        <a:p>
          <a:endParaRPr lang="zh-CN" altLang="en-US"/>
        </a:p>
      </dgm:t>
    </dgm:pt>
    <dgm:pt modelId="{5BDAED34-4494-4C0F-8384-4462EA69CE44}" type="sibTrans" cxnId="{A9F258A2-59BA-4CE5-840C-08FD9EBE59C5}">
      <dgm:prSet/>
      <dgm:spPr/>
      <dgm:t>
        <a:bodyPr/>
        <a:lstStyle/>
        <a:p>
          <a:endParaRPr lang="zh-CN" altLang="en-US"/>
        </a:p>
      </dgm:t>
    </dgm:pt>
    <dgm:pt modelId="{D6C8250C-4CCE-45AC-BE62-8389539FC676}">
      <dgm:prSet phldrT="[文本]"/>
      <dgm:spPr/>
      <dgm:t>
        <a:bodyPr/>
        <a:lstStyle/>
        <a:p>
          <a:r>
            <a:rPr lang="zh-CN" altLang="en-US" dirty="0" smtClean="0">
              <a:hlinkClick xmlns:r="http://schemas.openxmlformats.org/officeDocument/2006/relationships" r:id="rId5" action="ppaction://hlinkpres?slideindex=1&amp;slidetitle="/>
            </a:rPr>
            <a:t>信息服务系统</a:t>
          </a:r>
          <a:endParaRPr lang="zh-CN" altLang="en-US" dirty="0"/>
        </a:p>
      </dgm:t>
    </dgm:pt>
    <dgm:pt modelId="{4CCFC8F4-2C60-4996-BF88-28BAD4F41F35}" type="parTrans" cxnId="{6912E2A0-5C04-4DF8-B130-39110EE58ECE}">
      <dgm:prSet/>
      <dgm:spPr/>
      <dgm:t>
        <a:bodyPr/>
        <a:lstStyle/>
        <a:p>
          <a:endParaRPr lang="zh-CN" altLang="en-US"/>
        </a:p>
      </dgm:t>
    </dgm:pt>
    <dgm:pt modelId="{1E15E926-410D-44E5-92B0-34A02BC72775}" type="sibTrans" cxnId="{6912E2A0-5C04-4DF8-B130-39110EE58ECE}">
      <dgm:prSet/>
      <dgm:spPr/>
      <dgm:t>
        <a:bodyPr/>
        <a:lstStyle/>
        <a:p>
          <a:endParaRPr lang="zh-CN" altLang="en-US"/>
        </a:p>
      </dgm:t>
    </dgm:pt>
    <dgm:pt modelId="{2914770D-D1FE-449A-9D71-2FB01CAE607C}">
      <dgm:prSet phldrT="[文本]"/>
      <dgm:spPr/>
      <dgm:t>
        <a:bodyPr/>
        <a:lstStyle/>
        <a:p>
          <a:r>
            <a:rPr lang="zh-CN" altLang="en-US" dirty="0" smtClean="0">
              <a:hlinkClick xmlns:r="http://schemas.openxmlformats.org/officeDocument/2006/relationships" r:id="rId6" action="ppaction://hlinkpres?slideindex=1&amp;slidetitle="/>
            </a:rPr>
            <a:t>抄表收费</a:t>
          </a:r>
          <a:r>
            <a:rPr lang="en-US" altLang="zh-CN" dirty="0" smtClean="0">
              <a:hlinkClick xmlns:r="http://schemas.openxmlformats.org/officeDocument/2006/relationships" r:id="rId6" action="ppaction://hlinkpres?slideindex=1&amp;slidetitle="/>
            </a:rPr>
            <a:t>APP</a:t>
          </a:r>
          <a:endParaRPr lang="zh-CN" altLang="en-US" dirty="0"/>
        </a:p>
      </dgm:t>
    </dgm:pt>
    <dgm:pt modelId="{F43A92EA-8033-4FF4-AA43-8FA99FE880FD}" type="parTrans" cxnId="{14877024-FF5A-43B3-9432-A1EE0CA0A064}">
      <dgm:prSet/>
      <dgm:spPr/>
      <dgm:t>
        <a:bodyPr/>
        <a:lstStyle/>
        <a:p>
          <a:endParaRPr lang="zh-CN" altLang="en-US"/>
        </a:p>
      </dgm:t>
    </dgm:pt>
    <dgm:pt modelId="{7116BCA8-444D-4F76-9F0B-91E37F9E2417}" type="sibTrans" cxnId="{14877024-FF5A-43B3-9432-A1EE0CA0A064}">
      <dgm:prSet/>
      <dgm:spPr/>
      <dgm:t>
        <a:bodyPr/>
        <a:lstStyle/>
        <a:p>
          <a:endParaRPr lang="zh-CN" altLang="en-US"/>
        </a:p>
      </dgm:t>
    </dgm:pt>
    <dgm:pt modelId="{1695C7EE-CEC7-4932-8F72-AE530298DF56}">
      <dgm:prSet phldrT="[文本]"/>
      <dgm:spPr/>
      <dgm:t>
        <a:bodyPr/>
        <a:lstStyle/>
        <a:p>
          <a:r>
            <a:rPr lang="zh-CN" altLang="en-US" dirty="0" smtClean="0"/>
            <a:t>广告机充值系统</a:t>
          </a:r>
          <a:endParaRPr lang="zh-CN" altLang="en-US" dirty="0"/>
        </a:p>
      </dgm:t>
    </dgm:pt>
    <dgm:pt modelId="{F78D20B1-CBE4-4925-9BF6-BADA68A5D6AE}" type="parTrans" cxnId="{D0B58430-0776-4EDC-AA60-B54661FFD673}">
      <dgm:prSet/>
      <dgm:spPr/>
      <dgm:t>
        <a:bodyPr/>
        <a:lstStyle/>
        <a:p>
          <a:endParaRPr lang="zh-CN" altLang="en-US"/>
        </a:p>
      </dgm:t>
    </dgm:pt>
    <dgm:pt modelId="{A0645103-873D-4468-85C5-3E79D6968BA8}" type="sibTrans" cxnId="{D0B58430-0776-4EDC-AA60-B54661FFD673}">
      <dgm:prSet/>
      <dgm:spPr/>
      <dgm:t>
        <a:bodyPr/>
        <a:lstStyle/>
        <a:p>
          <a:endParaRPr lang="zh-CN" altLang="en-US"/>
        </a:p>
      </dgm:t>
    </dgm:pt>
    <dgm:pt modelId="{9933F5C1-518E-4CAA-8B56-862B70CA02F4}">
      <dgm:prSet phldrT="[文本]"/>
      <dgm:spPr/>
      <dgm:t>
        <a:bodyPr/>
        <a:lstStyle/>
        <a:p>
          <a:r>
            <a:rPr lang="zh-CN" altLang="en-US" dirty="0" smtClean="0"/>
            <a:t>报装管理系统</a:t>
          </a:r>
          <a:endParaRPr lang="zh-CN" altLang="en-US" dirty="0"/>
        </a:p>
      </dgm:t>
    </dgm:pt>
    <dgm:pt modelId="{601F8E80-C723-41C0-95B6-EB65D91AA44C}" type="parTrans" cxnId="{537AC42D-4A4B-431F-BEEE-56E67788CCB2}">
      <dgm:prSet/>
      <dgm:spPr/>
      <dgm:t>
        <a:bodyPr/>
        <a:lstStyle/>
        <a:p>
          <a:endParaRPr lang="zh-CN" altLang="en-US"/>
        </a:p>
      </dgm:t>
    </dgm:pt>
    <dgm:pt modelId="{8F18C8D8-F820-42A5-A2F3-A9551BBEC8F2}" type="sibTrans" cxnId="{537AC42D-4A4B-431F-BEEE-56E67788CCB2}">
      <dgm:prSet/>
      <dgm:spPr/>
      <dgm:t>
        <a:bodyPr/>
        <a:lstStyle/>
        <a:p>
          <a:endParaRPr lang="zh-CN" altLang="en-US"/>
        </a:p>
      </dgm:t>
    </dgm:pt>
    <dgm:pt modelId="{7002A6EE-43CA-401B-AF4B-1BAED814E61B}">
      <dgm:prSet phldrT="[文本]"/>
      <dgm:spPr/>
      <dgm:t>
        <a:bodyPr/>
        <a:lstStyle/>
        <a:p>
          <a:r>
            <a:rPr lang="en-US" altLang="zh-CN" dirty="0" smtClean="0"/>
            <a:t>……</a:t>
          </a:r>
          <a:endParaRPr lang="zh-CN" altLang="en-US" dirty="0"/>
        </a:p>
      </dgm:t>
    </dgm:pt>
    <dgm:pt modelId="{02E87B92-76C0-4396-81DE-240BABC1A7BA}" type="parTrans" cxnId="{52F20519-C4D2-48B3-9670-C29F14C54A90}">
      <dgm:prSet/>
      <dgm:spPr/>
      <dgm:t>
        <a:bodyPr/>
        <a:lstStyle/>
        <a:p>
          <a:endParaRPr lang="zh-CN" altLang="en-US"/>
        </a:p>
      </dgm:t>
    </dgm:pt>
    <dgm:pt modelId="{D321A458-2298-41AD-8A2C-0CFE29D51549}" type="sibTrans" cxnId="{52F20519-C4D2-48B3-9670-C29F14C54A90}">
      <dgm:prSet/>
      <dgm:spPr/>
      <dgm:t>
        <a:bodyPr/>
        <a:lstStyle/>
        <a:p>
          <a:endParaRPr lang="zh-CN" altLang="en-US"/>
        </a:p>
      </dgm:t>
    </dgm:pt>
    <dgm:pt modelId="{00334257-702C-48DA-9F73-A01E979C0FB0}" type="pres">
      <dgm:prSet presAssocID="{5340AEB9-CF6B-4612-89AB-F88656303E5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4F777FFF-31B0-4008-9011-1ED55B355AC4}" type="pres">
      <dgm:prSet presAssocID="{13DDCC88-BF95-4F52-ABA0-AA18351C2C1A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17CCE4E-E837-455B-A7A2-C90D8826BC18}" type="pres">
      <dgm:prSet presAssocID="{FA488EB7-482C-4652-9937-6E06A68523EF}" presName="sibTrans" presStyleCnt="0"/>
      <dgm:spPr/>
      <dgm:t>
        <a:bodyPr/>
        <a:lstStyle/>
        <a:p>
          <a:endParaRPr lang="zh-CN" altLang="en-US"/>
        </a:p>
      </dgm:t>
    </dgm:pt>
    <dgm:pt modelId="{C505DA6D-EE23-43F4-AA29-1FAFA030CEAB}" type="pres">
      <dgm:prSet presAssocID="{9C91DD22-8CE6-4863-8DC3-4331077F47B6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2F759DB-7EFA-4DDB-B13F-164CC4813A6F}" type="pres">
      <dgm:prSet presAssocID="{6BC6CC1C-8401-4B6A-9A1A-18CADCA45EA0}" presName="sibTrans" presStyleCnt="0"/>
      <dgm:spPr/>
      <dgm:t>
        <a:bodyPr/>
        <a:lstStyle/>
        <a:p>
          <a:endParaRPr lang="zh-CN" altLang="en-US"/>
        </a:p>
      </dgm:t>
    </dgm:pt>
    <dgm:pt modelId="{FA6FE887-6C48-4DB3-9575-8FCBD8C44C98}" type="pres">
      <dgm:prSet presAssocID="{4912EE4D-3643-48CA-A24F-ECDBAEFDB29A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CADF847-5E5A-40CE-8960-0517A1F22B6B}" type="pres">
      <dgm:prSet presAssocID="{14B74B6C-2340-4A83-B37E-AF5474E6108C}" presName="sibTrans" presStyleCnt="0"/>
      <dgm:spPr/>
      <dgm:t>
        <a:bodyPr/>
        <a:lstStyle/>
        <a:p>
          <a:endParaRPr lang="zh-CN" altLang="en-US"/>
        </a:p>
      </dgm:t>
    </dgm:pt>
    <dgm:pt modelId="{25084E1D-8576-49D4-B3E6-842A88A9E169}" type="pres">
      <dgm:prSet presAssocID="{C32A176E-C740-4474-A75C-1EE8061FC802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9AF0B7E-A03F-4D7E-9621-1ED0AEF34D86}" type="pres">
      <dgm:prSet presAssocID="{5BDAED34-4494-4C0F-8384-4462EA69CE44}" presName="sibTrans" presStyleCnt="0"/>
      <dgm:spPr/>
      <dgm:t>
        <a:bodyPr/>
        <a:lstStyle/>
        <a:p>
          <a:endParaRPr lang="zh-CN" altLang="en-US"/>
        </a:p>
      </dgm:t>
    </dgm:pt>
    <dgm:pt modelId="{3B00AF9E-7941-4542-92F4-96CC4D048890}" type="pres">
      <dgm:prSet presAssocID="{D6C8250C-4CCE-45AC-BE62-8389539FC676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5B64987-0D85-4DC1-A809-486DB63E0A3A}" type="pres">
      <dgm:prSet presAssocID="{1E15E926-410D-44E5-92B0-34A02BC72775}" presName="sibTrans" presStyleCnt="0"/>
      <dgm:spPr/>
      <dgm:t>
        <a:bodyPr/>
        <a:lstStyle/>
        <a:p>
          <a:endParaRPr lang="zh-CN" altLang="en-US"/>
        </a:p>
      </dgm:t>
    </dgm:pt>
    <dgm:pt modelId="{27869E24-B473-4630-B101-A0D6658F8A1A}" type="pres">
      <dgm:prSet presAssocID="{9933F5C1-518E-4CAA-8B56-862B70CA02F4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E5C831F-6C26-4BE7-93F3-2B2BC46EE758}" type="pres">
      <dgm:prSet presAssocID="{8F18C8D8-F820-42A5-A2F3-A9551BBEC8F2}" presName="sibTrans" presStyleCnt="0"/>
      <dgm:spPr/>
    </dgm:pt>
    <dgm:pt modelId="{C9CDD839-9A4C-433A-8972-B7C2A43063D4}" type="pres">
      <dgm:prSet presAssocID="{2914770D-D1FE-449A-9D71-2FB01CAE607C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9C485FA-8E13-4B7E-AE93-98A84F3E19C4}" type="pres">
      <dgm:prSet presAssocID="{7116BCA8-444D-4F76-9F0B-91E37F9E2417}" presName="sibTrans" presStyleCnt="0"/>
      <dgm:spPr/>
      <dgm:t>
        <a:bodyPr/>
        <a:lstStyle/>
        <a:p>
          <a:endParaRPr lang="zh-CN" altLang="en-US"/>
        </a:p>
      </dgm:t>
    </dgm:pt>
    <dgm:pt modelId="{88510FAA-3D4C-462E-8C4E-6C86230DE870}" type="pres">
      <dgm:prSet presAssocID="{1695C7EE-CEC7-4932-8F72-AE530298DF56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3F2B725-C24B-468B-A185-EA4C22F00584}" type="pres">
      <dgm:prSet presAssocID="{A0645103-873D-4468-85C5-3E79D6968BA8}" presName="sibTrans" presStyleCnt="0"/>
      <dgm:spPr/>
    </dgm:pt>
    <dgm:pt modelId="{F7FB6EBB-A189-4EB7-BEEA-5EB26249586F}" type="pres">
      <dgm:prSet presAssocID="{7002A6EE-43CA-401B-AF4B-1BAED814E61B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8CDF7876-F266-4473-8318-A72A8DB85C50}" type="presOf" srcId="{13DDCC88-BF95-4F52-ABA0-AA18351C2C1A}" destId="{4F777FFF-31B0-4008-9011-1ED55B355AC4}" srcOrd="0" destOrd="0" presId="urn:microsoft.com/office/officeart/2005/8/layout/default#1"/>
    <dgm:cxn modelId="{8041460B-A53E-4389-806F-8DEB8CD57435}" srcId="{5340AEB9-CF6B-4612-89AB-F88656303E53}" destId="{13DDCC88-BF95-4F52-ABA0-AA18351C2C1A}" srcOrd="0" destOrd="0" parTransId="{BB17B936-4819-462E-91DD-599E5A69D121}" sibTransId="{FA488EB7-482C-4652-9937-6E06A68523EF}"/>
    <dgm:cxn modelId="{D7B1663E-218A-402F-BD9D-96063E0A4E2E}" type="presOf" srcId="{2914770D-D1FE-449A-9D71-2FB01CAE607C}" destId="{C9CDD839-9A4C-433A-8972-B7C2A43063D4}" srcOrd="0" destOrd="0" presId="urn:microsoft.com/office/officeart/2005/8/layout/default#1"/>
    <dgm:cxn modelId="{CC1CE961-336C-4A2F-BCEB-5AA63CF57A43}" type="presOf" srcId="{7002A6EE-43CA-401B-AF4B-1BAED814E61B}" destId="{F7FB6EBB-A189-4EB7-BEEA-5EB26249586F}" srcOrd="0" destOrd="0" presId="urn:microsoft.com/office/officeart/2005/8/layout/default#1"/>
    <dgm:cxn modelId="{D0B58430-0776-4EDC-AA60-B54661FFD673}" srcId="{5340AEB9-CF6B-4612-89AB-F88656303E53}" destId="{1695C7EE-CEC7-4932-8F72-AE530298DF56}" srcOrd="7" destOrd="0" parTransId="{F78D20B1-CBE4-4925-9BF6-BADA68A5D6AE}" sibTransId="{A0645103-873D-4468-85C5-3E79D6968BA8}"/>
    <dgm:cxn modelId="{84D06536-DC42-4539-A3D5-DE5EBAE87273}" type="presOf" srcId="{1695C7EE-CEC7-4932-8F72-AE530298DF56}" destId="{88510FAA-3D4C-462E-8C4E-6C86230DE870}" srcOrd="0" destOrd="0" presId="urn:microsoft.com/office/officeart/2005/8/layout/default#1"/>
    <dgm:cxn modelId="{20801C17-D381-4AB4-A87F-84576525881E}" type="presOf" srcId="{9C91DD22-8CE6-4863-8DC3-4331077F47B6}" destId="{C505DA6D-EE23-43F4-AA29-1FAFA030CEAB}" srcOrd="0" destOrd="0" presId="urn:microsoft.com/office/officeart/2005/8/layout/default#1"/>
    <dgm:cxn modelId="{772DDC8C-3087-4CB1-A96E-8F461B5D1029}" type="presOf" srcId="{9933F5C1-518E-4CAA-8B56-862B70CA02F4}" destId="{27869E24-B473-4630-B101-A0D6658F8A1A}" srcOrd="0" destOrd="0" presId="urn:microsoft.com/office/officeart/2005/8/layout/default#1"/>
    <dgm:cxn modelId="{537AC42D-4A4B-431F-BEEE-56E67788CCB2}" srcId="{5340AEB9-CF6B-4612-89AB-F88656303E53}" destId="{9933F5C1-518E-4CAA-8B56-862B70CA02F4}" srcOrd="5" destOrd="0" parTransId="{601F8E80-C723-41C0-95B6-EB65D91AA44C}" sibTransId="{8F18C8D8-F820-42A5-A2F3-A9551BBEC8F2}"/>
    <dgm:cxn modelId="{D85F7718-3DFD-4E95-9136-ECDE97AE7049}" type="presOf" srcId="{5340AEB9-CF6B-4612-89AB-F88656303E53}" destId="{00334257-702C-48DA-9F73-A01E979C0FB0}" srcOrd="0" destOrd="0" presId="urn:microsoft.com/office/officeart/2005/8/layout/default#1"/>
    <dgm:cxn modelId="{804F9EA5-30B5-4C94-B859-577E59BF7193}" type="presOf" srcId="{D6C8250C-4CCE-45AC-BE62-8389539FC676}" destId="{3B00AF9E-7941-4542-92F4-96CC4D048890}" srcOrd="0" destOrd="0" presId="urn:microsoft.com/office/officeart/2005/8/layout/default#1"/>
    <dgm:cxn modelId="{A9F258A2-59BA-4CE5-840C-08FD9EBE59C5}" srcId="{5340AEB9-CF6B-4612-89AB-F88656303E53}" destId="{C32A176E-C740-4474-A75C-1EE8061FC802}" srcOrd="3" destOrd="0" parTransId="{66EBB445-6EBA-467B-A175-366C9C0C90AF}" sibTransId="{5BDAED34-4494-4C0F-8384-4462EA69CE44}"/>
    <dgm:cxn modelId="{15E8B020-8A41-4F99-883A-28B01667159E}" type="presOf" srcId="{4912EE4D-3643-48CA-A24F-ECDBAEFDB29A}" destId="{FA6FE887-6C48-4DB3-9575-8FCBD8C44C98}" srcOrd="0" destOrd="0" presId="urn:microsoft.com/office/officeart/2005/8/layout/default#1"/>
    <dgm:cxn modelId="{B2CDC24D-8581-4C1F-8A61-3909BD7AB66A}" srcId="{5340AEB9-CF6B-4612-89AB-F88656303E53}" destId="{9C91DD22-8CE6-4863-8DC3-4331077F47B6}" srcOrd="1" destOrd="0" parTransId="{C852DE01-6505-45EC-B87C-462747852D18}" sibTransId="{6BC6CC1C-8401-4B6A-9A1A-18CADCA45EA0}"/>
    <dgm:cxn modelId="{52F20519-C4D2-48B3-9670-C29F14C54A90}" srcId="{5340AEB9-CF6B-4612-89AB-F88656303E53}" destId="{7002A6EE-43CA-401B-AF4B-1BAED814E61B}" srcOrd="8" destOrd="0" parTransId="{02E87B92-76C0-4396-81DE-240BABC1A7BA}" sibTransId="{D321A458-2298-41AD-8A2C-0CFE29D51549}"/>
    <dgm:cxn modelId="{4B37CFE7-85BF-4952-AA04-B9C6D9177873}" type="presOf" srcId="{C32A176E-C740-4474-A75C-1EE8061FC802}" destId="{25084E1D-8576-49D4-B3E6-842A88A9E169}" srcOrd="0" destOrd="0" presId="urn:microsoft.com/office/officeart/2005/8/layout/default#1"/>
    <dgm:cxn modelId="{379E9F94-D866-49BF-80C2-241137909ED0}" srcId="{5340AEB9-CF6B-4612-89AB-F88656303E53}" destId="{4912EE4D-3643-48CA-A24F-ECDBAEFDB29A}" srcOrd="2" destOrd="0" parTransId="{9865523B-A43C-4A2F-8346-CB96D4322469}" sibTransId="{14B74B6C-2340-4A83-B37E-AF5474E6108C}"/>
    <dgm:cxn modelId="{14877024-FF5A-43B3-9432-A1EE0CA0A064}" srcId="{5340AEB9-CF6B-4612-89AB-F88656303E53}" destId="{2914770D-D1FE-449A-9D71-2FB01CAE607C}" srcOrd="6" destOrd="0" parTransId="{F43A92EA-8033-4FF4-AA43-8FA99FE880FD}" sibTransId="{7116BCA8-444D-4F76-9F0B-91E37F9E2417}"/>
    <dgm:cxn modelId="{6912E2A0-5C04-4DF8-B130-39110EE58ECE}" srcId="{5340AEB9-CF6B-4612-89AB-F88656303E53}" destId="{D6C8250C-4CCE-45AC-BE62-8389539FC676}" srcOrd="4" destOrd="0" parTransId="{4CCFC8F4-2C60-4996-BF88-28BAD4F41F35}" sibTransId="{1E15E926-410D-44E5-92B0-34A02BC72775}"/>
    <dgm:cxn modelId="{82A0269F-CB08-4BE6-A6C4-31B838638BED}" type="presParOf" srcId="{00334257-702C-48DA-9F73-A01E979C0FB0}" destId="{4F777FFF-31B0-4008-9011-1ED55B355AC4}" srcOrd="0" destOrd="0" presId="urn:microsoft.com/office/officeart/2005/8/layout/default#1"/>
    <dgm:cxn modelId="{AFFE9D74-45D4-4CA1-BA79-43EBF6DBA914}" type="presParOf" srcId="{00334257-702C-48DA-9F73-A01E979C0FB0}" destId="{E17CCE4E-E837-455B-A7A2-C90D8826BC18}" srcOrd="1" destOrd="0" presId="urn:microsoft.com/office/officeart/2005/8/layout/default#1"/>
    <dgm:cxn modelId="{DE9D2BF0-544B-42E4-8BEF-B6F166B63240}" type="presParOf" srcId="{00334257-702C-48DA-9F73-A01E979C0FB0}" destId="{C505DA6D-EE23-43F4-AA29-1FAFA030CEAB}" srcOrd="2" destOrd="0" presId="urn:microsoft.com/office/officeart/2005/8/layout/default#1"/>
    <dgm:cxn modelId="{BD60F2D8-85CA-440F-8B2C-1A640BD7B593}" type="presParOf" srcId="{00334257-702C-48DA-9F73-A01E979C0FB0}" destId="{62F759DB-7EFA-4DDB-B13F-164CC4813A6F}" srcOrd="3" destOrd="0" presId="urn:microsoft.com/office/officeart/2005/8/layout/default#1"/>
    <dgm:cxn modelId="{73D8A5ED-FC87-4506-9759-E1F9619F1724}" type="presParOf" srcId="{00334257-702C-48DA-9F73-A01E979C0FB0}" destId="{FA6FE887-6C48-4DB3-9575-8FCBD8C44C98}" srcOrd="4" destOrd="0" presId="urn:microsoft.com/office/officeart/2005/8/layout/default#1"/>
    <dgm:cxn modelId="{BA0F0F56-07EC-4DEA-A599-0ED308444C67}" type="presParOf" srcId="{00334257-702C-48DA-9F73-A01E979C0FB0}" destId="{FCADF847-5E5A-40CE-8960-0517A1F22B6B}" srcOrd="5" destOrd="0" presId="urn:microsoft.com/office/officeart/2005/8/layout/default#1"/>
    <dgm:cxn modelId="{98C4FE87-F739-4590-AC19-7FB479F6445E}" type="presParOf" srcId="{00334257-702C-48DA-9F73-A01E979C0FB0}" destId="{25084E1D-8576-49D4-B3E6-842A88A9E169}" srcOrd="6" destOrd="0" presId="urn:microsoft.com/office/officeart/2005/8/layout/default#1"/>
    <dgm:cxn modelId="{6EE38D15-985C-4EE0-87BA-70762B5D8F80}" type="presParOf" srcId="{00334257-702C-48DA-9F73-A01E979C0FB0}" destId="{49AF0B7E-A03F-4D7E-9621-1ED0AEF34D86}" srcOrd="7" destOrd="0" presId="urn:microsoft.com/office/officeart/2005/8/layout/default#1"/>
    <dgm:cxn modelId="{DECC1220-F852-4B7D-B3A6-3BBCB3586B73}" type="presParOf" srcId="{00334257-702C-48DA-9F73-A01E979C0FB0}" destId="{3B00AF9E-7941-4542-92F4-96CC4D048890}" srcOrd="8" destOrd="0" presId="urn:microsoft.com/office/officeart/2005/8/layout/default#1"/>
    <dgm:cxn modelId="{E0C5BABC-B1A2-4BDC-B85B-FD7E9D73BC81}" type="presParOf" srcId="{00334257-702C-48DA-9F73-A01E979C0FB0}" destId="{E5B64987-0D85-4DC1-A809-486DB63E0A3A}" srcOrd="9" destOrd="0" presId="urn:microsoft.com/office/officeart/2005/8/layout/default#1"/>
    <dgm:cxn modelId="{0D53CF76-E5C6-4A44-A31F-1A8BFCAF8D98}" type="presParOf" srcId="{00334257-702C-48DA-9F73-A01E979C0FB0}" destId="{27869E24-B473-4630-B101-A0D6658F8A1A}" srcOrd="10" destOrd="0" presId="urn:microsoft.com/office/officeart/2005/8/layout/default#1"/>
    <dgm:cxn modelId="{D5CAF70E-42FC-45C8-95CF-A8FA4C5CC2FC}" type="presParOf" srcId="{00334257-702C-48DA-9F73-A01E979C0FB0}" destId="{6E5C831F-6C26-4BE7-93F3-2B2BC46EE758}" srcOrd="11" destOrd="0" presId="urn:microsoft.com/office/officeart/2005/8/layout/default#1"/>
    <dgm:cxn modelId="{E2E90F8C-EAF4-4DA0-964D-055088B75504}" type="presParOf" srcId="{00334257-702C-48DA-9F73-A01E979C0FB0}" destId="{C9CDD839-9A4C-433A-8972-B7C2A43063D4}" srcOrd="12" destOrd="0" presId="urn:microsoft.com/office/officeart/2005/8/layout/default#1"/>
    <dgm:cxn modelId="{6E5AC7BD-B1E0-43EF-8151-3F4A4C5B1A1E}" type="presParOf" srcId="{00334257-702C-48DA-9F73-A01E979C0FB0}" destId="{99C485FA-8E13-4B7E-AE93-98A84F3E19C4}" srcOrd="13" destOrd="0" presId="urn:microsoft.com/office/officeart/2005/8/layout/default#1"/>
    <dgm:cxn modelId="{0C51CAC3-B73F-42BB-B0FE-5B9DF65A4A00}" type="presParOf" srcId="{00334257-702C-48DA-9F73-A01E979C0FB0}" destId="{88510FAA-3D4C-462E-8C4E-6C86230DE870}" srcOrd="14" destOrd="0" presId="urn:microsoft.com/office/officeart/2005/8/layout/default#1"/>
    <dgm:cxn modelId="{BE421B1C-F9D3-4973-B268-BBA0D476C878}" type="presParOf" srcId="{00334257-702C-48DA-9F73-A01E979C0FB0}" destId="{63F2B725-C24B-468B-A185-EA4C22F00584}" srcOrd="15" destOrd="0" presId="urn:microsoft.com/office/officeart/2005/8/layout/default#1"/>
    <dgm:cxn modelId="{76D27150-61F5-48CE-B804-D13542F68829}" type="presParOf" srcId="{00334257-702C-48DA-9F73-A01E979C0FB0}" destId="{F7FB6EBB-A189-4EB7-BEEA-5EB26249586F}" srcOrd="1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B89F1C8-F536-4E97-A58F-0961072EC4F8}" type="doc">
      <dgm:prSet loTypeId="urn:microsoft.com/office/officeart/2005/8/layout/lProcess2" loCatId="list" qsTypeId="urn:microsoft.com/office/officeart/2005/8/quickstyle/simple3" qsCatId="simple" csTypeId="urn:microsoft.com/office/officeart/2005/8/colors/colorful1#3" csCatId="colorful" phldr="1"/>
      <dgm:spPr/>
      <dgm:t>
        <a:bodyPr/>
        <a:lstStyle/>
        <a:p>
          <a:endParaRPr lang="zh-CN" altLang="en-US"/>
        </a:p>
      </dgm:t>
    </dgm:pt>
    <dgm:pt modelId="{E43D8887-69C4-4639-8851-D12EF03BB30A}">
      <dgm:prSet phldrT="[文本]"/>
      <dgm:spPr/>
      <dgm:t>
        <a:bodyPr/>
        <a:lstStyle/>
        <a:p>
          <a:r>
            <a:rPr lang="zh-CN" altLang="en-US" dirty="0" smtClean="0"/>
            <a:t>用户系统</a:t>
          </a:r>
          <a:endParaRPr lang="zh-CN" altLang="en-US" dirty="0"/>
        </a:p>
      </dgm:t>
    </dgm:pt>
    <dgm:pt modelId="{2FE6EFFF-57EE-4514-B99F-CD3EFAA3E722}" type="parTrans" cxnId="{41A9D6B3-D944-48DF-B19B-4D57DCC3704A}">
      <dgm:prSet/>
      <dgm:spPr/>
      <dgm:t>
        <a:bodyPr/>
        <a:lstStyle/>
        <a:p>
          <a:endParaRPr lang="zh-CN" altLang="en-US"/>
        </a:p>
      </dgm:t>
    </dgm:pt>
    <dgm:pt modelId="{80946AA1-2178-4333-B619-469A0FF2B96A}" type="sibTrans" cxnId="{41A9D6B3-D944-48DF-B19B-4D57DCC3704A}">
      <dgm:prSet/>
      <dgm:spPr/>
      <dgm:t>
        <a:bodyPr/>
        <a:lstStyle/>
        <a:p>
          <a:endParaRPr lang="zh-CN" altLang="en-US"/>
        </a:p>
      </dgm:t>
    </dgm:pt>
    <dgm:pt modelId="{A121B1C0-0DB4-4D81-B7B3-12251696E495}">
      <dgm:prSet phldrT="[文本]"/>
      <dgm:spPr/>
      <dgm:t>
        <a:bodyPr/>
        <a:lstStyle/>
        <a:p>
          <a:r>
            <a:rPr lang="zh-CN" altLang="en-US" dirty="0" smtClean="0"/>
            <a:t>能源云信（微信应用）</a:t>
          </a:r>
          <a:endParaRPr lang="zh-CN" altLang="en-US" dirty="0"/>
        </a:p>
      </dgm:t>
    </dgm:pt>
    <dgm:pt modelId="{235F22C0-F8E3-4A3D-A3E5-25F0F51C6AFD}" type="parTrans" cxnId="{AEC8A961-A81A-4388-B353-5BBFCE96D4E7}">
      <dgm:prSet/>
      <dgm:spPr/>
      <dgm:t>
        <a:bodyPr/>
        <a:lstStyle/>
        <a:p>
          <a:endParaRPr lang="zh-CN" altLang="en-US"/>
        </a:p>
      </dgm:t>
    </dgm:pt>
    <dgm:pt modelId="{4BF2FDC4-D9EE-4F9C-B99B-0362DE1AB8E2}" type="sibTrans" cxnId="{AEC8A961-A81A-4388-B353-5BBFCE96D4E7}">
      <dgm:prSet/>
      <dgm:spPr/>
      <dgm:t>
        <a:bodyPr/>
        <a:lstStyle/>
        <a:p>
          <a:endParaRPr lang="zh-CN" altLang="en-US"/>
        </a:p>
      </dgm:t>
    </dgm:pt>
    <dgm:pt modelId="{FFAA0984-68B6-47A0-94C3-933B3D5450F3}">
      <dgm:prSet phldrT="[文本]"/>
      <dgm:spPr/>
      <dgm:t>
        <a:bodyPr/>
        <a:lstStyle/>
        <a:p>
          <a:r>
            <a:rPr lang="zh-CN" altLang="en-US" dirty="0" smtClean="0"/>
            <a:t>用户查询系统</a:t>
          </a:r>
          <a:endParaRPr lang="zh-CN" altLang="en-US" dirty="0"/>
        </a:p>
      </dgm:t>
    </dgm:pt>
    <dgm:pt modelId="{6DD71144-A7CC-4DA2-B5CF-F6EDA05A707D}" type="parTrans" cxnId="{A13EE2F1-023C-4DC0-BDDA-C41A1DFD4828}">
      <dgm:prSet/>
      <dgm:spPr/>
      <dgm:t>
        <a:bodyPr/>
        <a:lstStyle/>
        <a:p>
          <a:endParaRPr lang="zh-CN" altLang="en-US"/>
        </a:p>
      </dgm:t>
    </dgm:pt>
    <dgm:pt modelId="{5516D9B9-772D-48B7-8319-40ECBBCF59B5}" type="sibTrans" cxnId="{A13EE2F1-023C-4DC0-BDDA-C41A1DFD4828}">
      <dgm:prSet/>
      <dgm:spPr/>
      <dgm:t>
        <a:bodyPr/>
        <a:lstStyle/>
        <a:p>
          <a:endParaRPr lang="zh-CN" altLang="en-US"/>
        </a:p>
      </dgm:t>
    </dgm:pt>
    <dgm:pt modelId="{4071E50A-5B5E-4BC9-BB8E-F4E2A8763720}">
      <dgm:prSet phldrT="[文本]"/>
      <dgm:spPr/>
      <dgm:t>
        <a:bodyPr/>
        <a:lstStyle/>
        <a:p>
          <a:r>
            <a:rPr lang="zh-CN" altLang="en-US" dirty="0" smtClean="0">
              <a:hlinkClick xmlns:r="http://schemas.openxmlformats.org/officeDocument/2006/relationships" r:id="rId1" action="ppaction://hlinkpres?slideindex=1&amp;slidetitle="/>
            </a:rPr>
            <a:t>能源管家</a:t>
          </a:r>
          <a:r>
            <a:rPr lang="en-US" altLang="zh-CN" dirty="0" smtClean="0">
              <a:hlinkClick xmlns:r="http://schemas.openxmlformats.org/officeDocument/2006/relationships" r:id="rId1" action="ppaction://hlinkpres?slideindex=1&amp;slidetitle="/>
            </a:rPr>
            <a:t>APP</a:t>
          </a:r>
          <a:endParaRPr lang="zh-CN" altLang="en-US" dirty="0"/>
        </a:p>
      </dgm:t>
    </dgm:pt>
    <dgm:pt modelId="{7CD02090-324C-42B7-870C-132FD8E60778}" type="parTrans" cxnId="{2461F354-48DA-4FD5-9695-372E4413901E}">
      <dgm:prSet/>
      <dgm:spPr/>
      <dgm:t>
        <a:bodyPr/>
        <a:lstStyle/>
        <a:p>
          <a:endParaRPr lang="zh-CN" altLang="en-US"/>
        </a:p>
      </dgm:t>
    </dgm:pt>
    <dgm:pt modelId="{4F43F114-53ED-4745-9AE8-171AA441797C}" type="sibTrans" cxnId="{2461F354-48DA-4FD5-9695-372E4413901E}">
      <dgm:prSet/>
      <dgm:spPr/>
      <dgm:t>
        <a:bodyPr/>
        <a:lstStyle/>
        <a:p>
          <a:endParaRPr lang="zh-CN" altLang="en-US"/>
        </a:p>
      </dgm:t>
    </dgm:pt>
    <dgm:pt modelId="{1B25C490-C0BF-455D-A27B-D2BF0FE9F2E6}" type="pres">
      <dgm:prSet presAssocID="{2B89F1C8-F536-4E97-A58F-0961072EC4F8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AC19E3B8-CC70-43E0-82C9-24939EFD20E2}" type="pres">
      <dgm:prSet presAssocID="{E43D8887-69C4-4639-8851-D12EF03BB30A}" presName="compNode" presStyleCnt="0"/>
      <dgm:spPr/>
      <dgm:t>
        <a:bodyPr/>
        <a:lstStyle/>
        <a:p>
          <a:endParaRPr lang="zh-CN" altLang="en-US"/>
        </a:p>
      </dgm:t>
    </dgm:pt>
    <dgm:pt modelId="{43D60F44-B8B0-42B1-8029-E1F9B7915E1D}" type="pres">
      <dgm:prSet presAssocID="{E43D8887-69C4-4639-8851-D12EF03BB30A}" presName="aNode" presStyleLbl="bgShp" presStyleIdx="0" presStyleCnt="1"/>
      <dgm:spPr/>
      <dgm:t>
        <a:bodyPr/>
        <a:lstStyle/>
        <a:p>
          <a:endParaRPr lang="zh-CN" altLang="en-US"/>
        </a:p>
      </dgm:t>
    </dgm:pt>
    <dgm:pt modelId="{A35DB0D0-4560-43C5-AECE-5F503FC72B8E}" type="pres">
      <dgm:prSet presAssocID="{E43D8887-69C4-4639-8851-D12EF03BB30A}" presName="textNode" presStyleLbl="bgShp" presStyleIdx="0" presStyleCnt="1"/>
      <dgm:spPr/>
      <dgm:t>
        <a:bodyPr/>
        <a:lstStyle/>
        <a:p>
          <a:endParaRPr lang="zh-CN" altLang="en-US"/>
        </a:p>
      </dgm:t>
    </dgm:pt>
    <dgm:pt modelId="{925A72C1-C39F-417D-BC91-DCC88B4BABF8}" type="pres">
      <dgm:prSet presAssocID="{E43D8887-69C4-4639-8851-D12EF03BB30A}" presName="compChildNode" presStyleCnt="0"/>
      <dgm:spPr/>
      <dgm:t>
        <a:bodyPr/>
        <a:lstStyle/>
        <a:p>
          <a:endParaRPr lang="zh-CN" altLang="en-US"/>
        </a:p>
      </dgm:t>
    </dgm:pt>
    <dgm:pt modelId="{B1862760-B0C7-4ED5-8028-50746182DEA3}" type="pres">
      <dgm:prSet presAssocID="{E43D8887-69C4-4639-8851-D12EF03BB30A}" presName="theInnerList" presStyleCnt="0"/>
      <dgm:spPr/>
      <dgm:t>
        <a:bodyPr/>
        <a:lstStyle/>
        <a:p>
          <a:endParaRPr lang="zh-CN" altLang="en-US"/>
        </a:p>
      </dgm:t>
    </dgm:pt>
    <dgm:pt modelId="{FC2A1D86-FA2D-4357-A9A5-6BD9539F0001}" type="pres">
      <dgm:prSet presAssocID="{4071E50A-5B5E-4BC9-BB8E-F4E2A8763720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3BCB7D6-354C-49D7-839A-22C20EFE57FC}" type="pres">
      <dgm:prSet presAssocID="{4071E50A-5B5E-4BC9-BB8E-F4E2A8763720}" presName="aSpace2" presStyleCnt="0"/>
      <dgm:spPr/>
      <dgm:t>
        <a:bodyPr/>
        <a:lstStyle/>
        <a:p>
          <a:endParaRPr lang="zh-CN" altLang="en-US"/>
        </a:p>
      </dgm:t>
    </dgm:pt>
    <dgm:pt modelId="{0BFE0182-3AA1-444E-B789-EFFB95DC8687}" type="pres">
      <dgm:prSet presAssocID="{A121B1C0-0DB4-4D81-B7B3-12251696E495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EC9CEAA-4574-41FA-929A-A6AA0F6FA4B4}" type="pres">
      <dgm:prSet presAssocID="{A121B1C0-0DB4-4D81-B7B3-12251696E495}" presName="aSpace2" presStyleCnt="0"/>
      <dgm:spPr/>
      <dgm:t>
        <a:bodyPr/>
        <a:lstStyle/>
        <a:p>
          <a:endParaRPr lang="zh-CN" altLang="en-US"/>
        </a:p>
      </dgm:t>
    </dgm:pt>
    <dgm:pt modelId="{B2D691A5-F143-4628-886A-C1BCCA3B0574}" type="pres">
      <dgm:prSet presAssocID="{FFAA0984-68B6-47A0-94C3-933B3D5450F3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A3578514-D0D0-4405-83DE-E94E5415BE73}" type="presOf" srcId="{2B89F1C8-F536-4E97-A58F-0961072EC4F8}" destId="{1B25C490-C0BF-455D-A27B-D2BF0FE9F2E6}" srcOrd="0" destOrd="0" presId="urn:microsoft.com/office/officeart/2005/8/layout/lProcess2"/>
    <dgm:cxn modelId="{771015CB-E3F6-40DE-92DA-148AA1EB6F25}" type="presOf" srcId="{FFAA0984-68B6-47A0-94C3-933B3D5450F3}" destId="{B2D691A5-F143-4628-886A-C1BCCA3B0574}" srcOrd="0" destOrd="0" presId="urn:microsoft.com/office/officeart/2005/8/layout/lProcess2"/>
    <dgm:cxn modelId="{D9B8176D-5BF4-4377-89C7-847AA1E00DD8}" type="presOf" srcId="{E43D8887-69C4-4639-8851-D12EF03BB30A}" destId="{43D60F44-B8B0-42B1-8029-E1F9B7915E1D}" srcOrd="0" destOrd="0" presId="urn:microsoft.com/office/officeart/2005/8/layout/lProcess2"/>
    <dgm:cxn modelId="{A64E7FF8-902C-4C90-9402-FF0C0370B94F}" type="presOf" srcId="{4071E50A-5B5E-4BC9-BB8E-F4E2A8763720}" destId="{FC2A1D86-FA2D-4357-A9A5-6BD9539F0001}" srcOrd="0" destOrd="0" presId="urn:microsoft.com/office/officeart/2005/8/layout/lProcess2"/>
    <dgm:cxn modelId="{D24ABE91-8840-4914-97C0-C7F71D16E1D2}" type="presOf" srcId="{A121B1C0-0DB4-4D81-B7B3-12251696E495}" destId="{0BFE0182-3AA1-444E-B789-EFFB95DC8687}" srcOrd="0" destOrd="0" presId="urn:microsoft.com/office/officeart/2005/8/layout/lProcess2"/>
    <dgm:cxn modelId="{794B21C6-DBE4-4FD6-AFAF-C742C9CA7FC9}" type="presOf" srcId="{E43D8887-69C4-4639-8851-D12EF03BB30A}" destId="{A35DB0D0-4560-43C5-AECE-5F503FC72B8E}" srcOrd="1" destOrd="0" presId="urn:microsoft.com/office/officeart/2005/8/layout/lProcess2"/>
    <dgm:cxn modelId="{AEC8A961-A81A-4388-B353-5BBFCE96D4E7}" srcId="{E43D8887-69C4-4639-8851-D12EF03BB30A}" destId="{A121B1C0-0DB4-4D81-B7B3-12251696E495}" srcOrd="1" destOrd="0" parTransId="{235F22C0-F8E3-4A3D-A3E5-25F0F51C6AFD}" sibTransId="{4BF2FDC4-D9EE-4F9C-B99B-0362DE1AB8E2}"/>
    <dgm:cxn modelId="{41A9D6B3-D944-48DF-B19B-4D57DCC3704A}" srcId="{2B89F1C8-F536-4E97-A58F-0961072EC4F8}" destId="{E43D8887-69C4-4639-8851-D12EF03BB30A}" srcOrd="0" destOrd="0" parTransId="{2FE6EFFF-57EE-4514-B99F-CD3EFAA3E722}" sibTransId="{80946AA1-2178-4333-B619-469A0FF2B96A}"/>
    <dgm:cxn modelId="{A13EE2F1-023C-4DC0-BDDA-C41A1DFD4828}" srcId="{E43D8887-69C4-4639-8851-D12EF03BB30A}" destId="{FFAA0984-68B6-47A0-94C3-933B3D5450F3}" srcOrd="2" destOrd="0" parTransId="{6DD71144-A7CC-4DA2-B5CF-F6EDA05A707D}" sibTransId="{5516D9B9-772D-48B7-8319-40ECBBCF59B5}"/>
    <dgm:cxn modelId="{2461F354-48DA-4FD5-9695-372E4413901E}" srcId="{E43D8887-69C4-4639-8851-D12EF03BB30A}" destId="{4071E50A-5B5E-4BC9-BB8E-F4E2A8763720}" srcOrd="0" destOrd="0" parTransId="{7CD02090-324C-42B7-870C-132FD8E60778}" sibTransId="{4F43F114-53ED-4745-9AE8-171AA441797C}"/>
    <dgm:cxn modelId="{9AEC7BA2-7D4A-4BC4-ABED-A5886C1A13F2}" type="presParOf" srcId="{1B25C490-C0BF-455D-A27B-D2BF0FE9F2E6}" destId="{AC19E3B8-CC70-43E0-82C9-24939EFD20E2}" srcOrd="0" destOrd="0" presId="urn:microsoft.com/office/officeart/2005/8/layout/lProcess2"/>
    <dgm:cxn modelId="{91999D30-BD2C-4BAF-9CED-5EB05A61D0A1}" type="presParOf" srcId="{AC19E3B8-CC70-43E0-82C9-24939EFD20E2}" destId="{43D60F44-B8B0-42B1-8029-E1F9B7915E1D}" srcOrd="0" destOrd="0" presId="urn:microsoft.com/office/officeart/2005/8/layout/lProcess2"/>
    <dgm:cxn modelId="{EAEE2537-E0FF-4658-B17A-69F247A124E3}" type="presParOf" srcId="{AC19E3B8-CC70-43E0-82C9-24939EFD20E2}" destId="{A35DB0D0-4560-43C5-AECE-5F503FC72B8E}" srcOrd="1" destOrd="0" presId="urn:microsoft.com/office/officeart/2005/8/layout/lProcess2"/>
    <dgm:cxn modelId="{693943E0-2327-4F88-88FB-444F8A09370E}" type="presParOf" srcId="{AC19E3B8-CC70-43E0-82C9-24939EFD20E2}" destId="{925A72C1-C39F-417D-BC91-DCC88B4BABF8}" srcOrd="2" destOrd="0" presId="urn:microsoft.com/office/officeart/2005/8/layout/lProcess2"/>
    <dgm:cxn modelId="{9C1805F0-F743-46B1-94FF-5AC772C7EF64}" type="presParOf" srcId="{925A72C1-C39F-417D-BC91-DCC88B4BABF8}" destId="{B1862760-B0C7-4ED5-8028-50746182DEA3}" srcOrd="0" destOrd="0" presId="urn:microsoft.com/office/officeart/2005/8/layout/lProcess2"/>
    <dgm:cxn modelId="{8198FCEA-E1A5-4064-A09A-9DAD8DBEA975}" type="presParOf" srcId="{B1862760-B0C7-4ED5-8028-50746182DEA3}" destId="{FC2A1D86-FA2D-4357-A9A5-6BD9539F0001}" srcOrd="0" destOrd="0" presId="urn:microsoft.com/office/officeart/2005/8/layout/lProcess2"/>
    <dgm:cxn modelId="{E0C362E4-7768-4A4E-9561-77CFCB31A3CD}" type="presParOf" srcId="{B1862760-B0C7-4ED5-8028-50746182DEA3}" destId="{33BCB7D6-354C-49D7-839A-22C20EFE57FC}" srcOrd="1" destOrd="0" presId="urn:microsoft.com/office/officeart/2005/8/layout/lProcess2"/>
    <dgm:cxn modelId="{10722B50-1260-4CDA-A010-7C61CB201A4A}" type="presParOf" srcId="{B1862760-B0C7-4ED5-8028-50746182DEA3}" destId="{0BFE0182-3AA1-444E-B789-EFFB95DC8687}" srcOrd="2" destOrd="0" presId="urn:microsoft.com/office/officeart/2005/8/layout/lProcess2"/>
    <dgm:cxn modelId="{BB8D2065-40B6-4DE5-8CBE-D01623AE2FAB}" type="presParOf" srcId="{B1862760-B0C7-4ED5-8028-50746182DEA3}" destId="{0EC9CEAA-4574-41FA-929A-A6AA0F6FA4B4}" srcOrd="3" destOrd="0" presId="urn:microsoft.com/office/officeart/2005/8/layout/lProcess2"/>
    <dgm:cxn modelId="{B73C625B-FA3C-4239-9129-5D77F2BC5079}" type="presParOf" srcId="{B1862760-B0C7-4ED5-8028-50746182DEA3}" destId="{B2D691A5-F143-4628-886A-C1BCCA3B0574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B89F1C8-F536-4E97-A58F-0961072EC4F8}" type="doc">
      <dgm:prSet loTypeId="urn:microsoft.com/office/officeart/2005/8/layout/lProcess2" loCatId="list" qsTypeId="urn:microsoft.com/office/officeart/2005/8/quickstyle/simple3" qsCatId="simple" csTypeId="urn:microsoft.com/office/officeart/2005/8/colors/colorful1#4" csCatId="colorful" phldr="1"/>
      <dgm:spPr/>
      <dgm:t>
        <a:bodyPr/>
        <a:lstStyle/>
        <a:p>
          <a:endParaRPr lang="zh-CN" altLang="en-US"/>
        </a:p>
      </dgm:t>
    </dgm:pt>
    <dgm:pt modelId="{E43D8887-69C4-4639-8851-D12EF03BB30A}">
      <dgm:prSet phldrT="[文本]"/>
      <dgm:spPr/>
      <dgm:t>
        <a:bodyPr/>
        <a:lstStyle/>
        <a:p>
          <a:r>
            <a:rPr lang="zh-CN" altLang="en-US" dirty="0" smtClean="0"/>
            <a:t>运维系统</a:t>
          </a:r>
          <a:endParaRPr lang="zh-CN" altLang="en-US" dirty="0"/>
        </a:p>
      </dgm:t>
    </dgm:pt>
    <dgm:pt modelId="{2FE6EFFF-57EE-4514-B99F-CD3EFAA3E722}" type="parTrans" cxnId="{41A9D6B3-D944-48DF-B19B-4D57DCC3704A}">
      <dgm:prSet/>
      <dgm:spPr/>
      <dgm:t>
        <a:bodyPr/>
        <a:lstStyle/>
        <a:p>
          <a:endParaRPr lang="zh-CN" altLang="en-US"/>
        </a:p>
      </dgm:t>
    </dgm:pt>
    <dgm:pt modelId="{80946AA1-2178-4333-B619-469A0FF2B96A}" type="sibTrans" cxnId="{41A9D6B3-D944-48DF-B19B-4D57DCC3704A}">
      <dgm:prSet/>
      <dgm:spPr/>
      <dgm:t>
        <a:bodyPr/>
        <a:lstStyle/>
        <a:p>
          <a:endParaRPr lang="zh-CN" altLang="en-US"/>
        </a:p>
      </dgm:t>
    </dgm:pt>
    <dgm:pt modelId="{A121B1C0-0DB4-4D81-B7B3-12251696E495}">
      <dgm:prSet phldrT="[文本]"/>
      <dgm:spPr/>
      <dgm:t>
        <a:bodyPr/>
        <a:lstStyle/>
        <a:p>
          <a:r>
            <a:rPr lang="zh-CN" altLang="en-US" dirty="0" smtClean="0"/>
            <a:t>实施辅助系统</a:t>
          </a:r>
          <a:endParaRPr lang="zh-CN" altLang="en-US" dirty="0"/>
        </a:p>
      </dgm:t>
    </dgm:pt>
    <dgm:pt modelId="{235F22C0-F8E3-4A3D-A3E5-25F0F51C6AFD}" type="parTrans" cxnId="{AEC8A961-A81A-4388-B353-5BBFCE96D4E7}">
      <dgm:prSet/>
      <dgm:spPr/>
      <dgm:t>
        <a:bodyPr/>
        <a:lstStyle/>
        <a:p>
          <a:endParaRPr lang="zh-CN" altLang="en-US"/>
        </a:p>
      </dgm:t>
    </dgm:pt>
    <dgm:pt modelId="{4BF2FDC4-D9EE-4F9C-B99B-0362DE1AB8E2}" type="sibTrans" cxnId="{AEC8A961-A81A-4388-B353-5BBFCE96D4E7}">
      <dgm:prSet/>
      <dgm:spPr/>
      <dgm:t>
        <a:bodyPr/>
        <a:lstStyle/>
        <a:p>
          <a:endParaRPr lang="zh-CN" altLang="en-US"/>
        </a:p>
      </dgm:t>
    </dgm:pt>
    <dgm:pt modelId="{FFAA0984-68B6-47A0-94C3-933B3D5450F3}">
      <dgm:prSet phldrT="[文本]"/>
      <dgm:spPr/>
      <dgm:t>
        <a:bodyPr/>
        <a:lstStyle/>
        <a:p>
          <a:r>
            <a:rPr lang="zh-CN" altLang="en-US" dirty="0" smtClean="0"/>
            <a:t>远传表调试</a:t>
          </a:r>
          <a:r>
            <a:rPr lang="en-US" altLang="zh-CN" dirty="0" smtClean="0"/>
            <a:t>APP</a:t>
          </a:r>
          <a:endParaRPr lang="zh-CN" altLang="en-US" dirty="0"/>
        </a:p>
      </dgm:t>
    </dgm:pt>
    <dgm:pt modelId="{6DD71144-A7CC-4DA2-B5CF-F6EDA05A707D}" type="parTrans" cxnId="{A13EE2F1-023C-4DC0-BDDA-C41A1DFD4828}">
      <dgm:prSet/>
      <dgm:spPr/>
      <dgm:t>
        <a:bodyPr/>
        <a:lstStyle/>
        <a:p>
          <a:endParaRPr lang="zh-CN" altLang="en-US"/>
        </a:p>
      </dgm:t>
    </dgm:pt>
    <dgm:pt modelId="{5516D9B9-772D-48B7-8319-40ECBBCF59B5}" type="sibTrans" cxnId="{A13EE2F1-023C-4DC0-BDDA-C41A1DFD4828}">
      <dgm:prSet/>
      <dgm:spPr/>
      <dgm:t>
        <a:bodyPr/>
        <a:lstStyle/>
        <a:p>
          <a:endParaRPr lang="zh-CN" altLang="en-US"/>
        </a:p>
      </dgm:t>
    </dgm:pt>
    <dgm:pt modelId="{4071E50A-5B5E-4BC9-BB8E-F4E2A8763720}">
      <dgm:prSet phldrT="[文本]"/>
      <dgm:spPr/>
      <dgm:t>
        <a:bodyPr/>
        <a:lstStyle/>
        <a:p>
          <a:r>
            <a:rPr lang="zh-CN" altLang="en-US" dirty="0" smtClean="0">
              <a:hlinkClick xmlns:r="http://schemas.openxmlformats.org/officeDocument/2006/relationships" r:id="rId1"/>
            </a:rPr>
            <a:t>运营管理系统</a:t>
          </a:r>
          <a:endParaRPr lang="zh-CN" altLang="en-US" dirty="0"/>
        </a:p>
      </dgm:t>
    </dgm:pt>
    <dgm:pt modelId="{7CD02090-324C-42B7-870C-132FD8E60778}" type="parTrans" cxnId="{2461F354-48DA-4FD5-9695-372E4413901E}">
      <dgm:prSet/>
      <dgm:spPr/>
      <dgm:t>
        <a:bodyPr/>
        <a:lstStyle/>
        <a:p>
          <a:endParaRPr lang="zh-CN" altLang="en-US"/>
        </a:p>
      </dgm:t>
    </dgm:pt>
    <dgm:pt modelId="{4F43F114-53ED-4745-9AE8-171AA441797C}" type="sibTrans" cxnId="{2461F354-48DA-4FD5-9695-372E4413901E}">
      <dgm:prSet/>
      <dgm:spPr/>
      <dgm:t>
        <a:bodyPr/>
        <a:lstStyle/>
        <a:p>
          <a:endParaRPr lang="zh-CN" altLang="en-US"/>
        </a:p>
      </dgm:t>
    </dgm:pt>
    <dgm:pt modelId="{882D2BFF-5F24-4A8F-9648-62A10E5C70BD}" type="pres">
      <dgm:prSet presAssocID="{2B89F1C8-F536-4E97-A58F-0961072EC4F8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69D5EFEF-A1B8-4F88-9BC2-9B5FAA5D7194}" type="pres">
      <dgm:prSet presAssocID="{E43D8887-69C4-4639-8851-D12EF03BB30A}" presName="compNode" presStyleCnt="0"/>
      <dgm:spPr/>
      <dgm:t>
        <a:bodyPr/>
        <a:lstStyle/>
        <a:p>
          <a:endParaRPr lang="zh-CN" altLang="en-US"/>
        </a:p>
      </dgm:t>
    </dgm:pt>
    <dgm:pt modelId="{28B6A991-0D66-479B-B8E6-9D568237F9A9}" type="pres">
      <dgm:prSet presAssocID="{E43D8887-69C4-4639-8851-D12EF03BB30A}" presName="aNode" presStyleLbl="bgShp" presStyleIdx="0" presStyleCnt="1"/>
      <dgm:spPr/>
      <dgm:t>
        <a:bodyPr/>
        <a:lstStyle/>
        <a:p>
          <a:endParaRPr lang="zh-CN" altLang="en-US"/>
        </a:p>
      </dgm:t>
    </dgm:pt>
    <dgm:pt modelId="{561FD6E7-7079-4645-B9B9-BC629D85D3EA}" type="pres">
      <dgm:prSet presAssocID="{E43D8887-69C4-4639-8851-D12EF03BB30A}" presName="textNode" presStyleLbl="bgShp" presStyleIdx="0" presStyleCnt="1"/>
      <dgm:spPr/>
      <dgm:t>
        <a:bodyPr/>
        <a:lstStyle/>
        <a:p>
          <a:endParaRPr lang="zh-CN" altLang="en-US"/>
        </a:p>
      </dgm:t>
    </dgm:pt>
    <dgm:pt modelId="{FEED9F54-EE97-462A-BC36-3784E5B5B46C}" type="pres">
      <dgm:prSet presAssocID="{E43D8887-69C4-4639-8851-D12EF03BB30A}" presName="compChildNode" presStyleCnt="0"/>
      <dgm:spPr/>
      <dgm:t>
        <a:bodyPr/>
        <a:lstStyle/>
        <a:p>
          <a:endParaRPr lang="zh-CN" altLang="en-US"/>
        </a:p>
      </dgm:t>
    </dgm:pt>
    <dgm:pt modelId="{EEEB2D76-88F7-4F17-9457-38D97F7A3AF9}" type="pres">
      <dgm:prSet presAssocID="{E43D8887-69C4-4639-8851-D12EF03BB30A}" presName="theInnerList" presStyleCnt="0"/>
      <dgm:spPr/>
      <dgm:t>
        <a:bodyPr/>
        <a:lstStyle/>
        <a:p>
          <a:endParaRPr lang="zh-CN" altLang="en-US"/>
        </a:p>
      </dgm:t>
    </dgm:pt>
    <dgm:pt modelId="{D2FB33CD-0508-4CCE-AD21-A13546CCBE4E}" type="pres">
      <dgm:prSet presAssocID="{4071E50A-5B5E-4BC9-BB8E-F4E2A8763720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C2F83CD-527C-4B1C-A5A4-FC64F3411683}" type="pres">
      <dgm:prSet presAssocID="{4071E50A-5B5E-4BC9-BB8E-F4E2A8763720}" presName="aSpace2" presStyleCnt="0"/>
      <dgm:spPr/>
      <dgm:t>
        <a:bodyPr/>
        <a:lstStyle/>
        <a:p>
          <a:endParaRPr lang="zh-CN" altLang="en-US"/>
        </a:p>
      </dgm:t>
    </dgm:pt>
    <dgm:pt modelId="{31FF62D7-964B-41E0-9C78-B660FA1DFE8A}" type="pres">
      <dgm:prSet presAssocID="{A121B1C0-0DB4-4D81-B7B3-12251696E495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3B5AE1F-A2C8-4FEB-AB74-EB1AB3A7D3DC}" type="pres">
      <dgm:prSet presAssocID="{A121B1C0-0DB4-4D81-B7B3-12251696E495}" presName="aSpace2" presStyleCnt="0"/>
      <dgm:spPr/>
      <dgm:t>
        <a:bodyPr/>
        <a:lstStyle/>
        <a:p>
          <a:endParaRPr lang="zh-CN" altLang="en-US"/>
        </a:p>
      </dgm:t>
    </dgm:pt>
    <dgm:pt modelId="{29DC596D-88FD-4C77-ABE1-E9F06B001F7C}" type="pres">
      <dgm:prSet presAssocID="{FFAA0984-68B6-47A0-94C3-933B3D5450F3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55752197-06BA-41AF-A849-C8EB354D547C}" type="presOf" srcId="{2B89F1C8-F536-4E97-A58F-0961072EC4F8}" destId="{882D2BFF-5F24-4A8F-9648-62A10E5C70BD}" srcOrd="0" destOrd="0" presId="urn:microsoft.com/office/officeart/2005/8/layout/lProcess2"/>
    <dgm:cxn modelId="{938978E9-CBB8-4D7A-9084-747902450D37}" type="presOf" srcId="{4071E50A-5B5E-4BC9-BB8E-F4E2A8763720}" destId="{D2FB33CD-0508-4CCE-AD21-A13546CCBE4E}" srcOrd="0" destOrd="0" presId="urn:microsoft.com/office/officeart/2005/8/layout/lProcess2"/>
    <dgm:cxn modelId="{94B9CF36-2FAD-45BF-8BAF-CB8706566BDC}" type="presOf" srcId="{E43D8887-69C4-4639-8851-D12EF03BB30A}" destId="{561FD6E7-7079-4645-B9B9-BC629D85D3EA}" srcOrd="1" destOrd="0" presId="urn:microsoft.com/office/officeart/2005/8/layout/lProcess2"/>
    <dgm:cxn modelId="{C1F132E9-98E9-40C6-AA8B-E6AF9660C2F9}" type="presOf" srcId="{FFAA0984-68B6-47A0-94C3-933B3D5450F3}" destId="{29DC596D-88FD-4C77-ABE1-E9F06B001F7C}" srcOrd="0" destOrd="0" presId="urn:microsoft.com/office/officeart/2005/8/layout/lProcess2"/>
    <dgm:cxn modelId="{AEC8A961-A81A-4388-B353-5BBFCE96D4E7}" srcId="{E43D8887-69C4-4639-8851-D12EF03BB30A}" destId="{A121B1C0-0DB4-4D81-B7B3-12251696E495}" srcOrd="1" destOrd="0" parTransId="{235F22C0-F8E3-4A3D-A3E5-25F0F51C6AFD}" sibTransId="{4BF2FDC4-D9EE-4F9C-B99B-0362DE1AB8E2}"/>
    <dgm:cxn modelId="{2D59A089-DEBB-41CD-92D1-15105FD108E2}" type="presOf" srcId="{E43D8887-69C4-4639-8851-D12EF03BB30A}" destId="{28B6A991-0D66-479B-B8E6-9D568237F9A9}" srcOrd="0" destOrd="0" presId="urn:microsoft.com/office/officeart/2005/8/layout/lProcess2"/>
    <dgm:cxn modelId="{41A9D6B3-D944-48DF-B19B-4D57DCC3704A}" srcId="{2B89F1C8-F536-4E97-A58F-0961072EC4F8}" destId="{E43D8887-69C4-4639-8851-D12EF03BB30A}" srcOrd="0" destOrd="0" parTransId="{2FE6EFFF-57EE-4514-B99F-CD3EFAA3E722}" sibTransId="{80946AA1-2178-4333-B619-469A0FF2B96A}"/>
    <dgm:cxn modelId="{B503D07E-A2F3-48CF-BA8F-523AFA7DC682}" type="presOf" srcId="{A121B1C0-0DB4-4D81-B7B3-12251696E495}" destId="{31FF62D7-964B-41E0-9C78-B660FA1DFE8A}" srcOrd="0" destOrd="0" presId="urn:microsoft.com/office/officeart/2005/8/layout/lProcess2"/>
    <dgm:cxn modelId="{A13EE2F1-023C-4DC0-BDDA-C41A1DFD4828}" srcId="{E43D8887-69C4-4639-8851-D12EF03BB30A}" destId="{FFAA0984-68B6-47A0-94C3-933B3D5450F3}" srcOrd="2" destOrd="0" parTransId="{6DD71144-A7CC-4DA2-B5CF-F6EDA05A707D}" sibTransId="{5516D9B9-772D-48B7-8319-40ECBBCF59B5}"/>
    <dgm:cxn modelId="{2461F354-48DA-4FD5-9695-372E4413901E}" srcId="{E43D8887-69C4-4639-8851-D12EF03BB30A}" destId="{4071E50A-5B5E-4BC9-BB8E-F4E2A8763720}" srcOrd="0" destOrd="0" parTransId="{7CD02090-324C-42B7-870C-132FD8E60778}" sibTransId="{4F43F114-53ED-4745-9AE8-171AA441797C}"/>
    <dgm:cxn modelId="{5AD6677C-BD04-43F7-92C0-AD5C37151782}" type="presParOf" srcId="{882D2BFF-5F24-4A8F-9648-62A10E5C70BD}" destId="{69D5EFEF-A1B8-4F88-9BC2-9B5FAA5D7194}" srcOrd="0" destOrd="0" presId="urn:microsoft.com/office/officeart/2005/8/layout/lProcess2"/>
    <dgm:cxn modelId="{8884B2C9-6DFC-4644-BF83-E725A6D7C4D0}" type="presParOf" srcId="{69D5EFEF-A1B8-4F88-9BC2-9B5FAA5D7194}" destId="{28B6A991-0D66-479B-B8E6-9D568237F9A9}" srcOrd="0" destOrd="0" presId="urn:microsoft.com/office/officeart/2005/8/layout/lProcess2"/>
    <dgm:cxn modelId="{99FFC6E1-09EC-45B6-8222-831E2D982358}" type="presParOf" srcId="{69D5EFEF-A1B8-4F88-9BC2-9B5FAA5D7194}" destId="{561FD6E7-7079-4645-B9B9-BC629D85D3EA}" srcOrd="1" destOrd="0" presId="urn:microsoft.com/office/officeart/2005/8/layout/lProcess2"/>
    <dgm:cxn modelId="{AB25B120-C3DB-42C0-BA3A-4B64CC816DEB}" type="presParOf" srcId="{69D5EFEF-A1B8-4F88-9BC2-9B5FAA5D7194}" destId="{FEED9F54-EE97-462A-BC36-3784E5B5B46C}" srcOrd="2" destOrd="0" presId="urn:microsoft.com/office/officeart/2005/8/layout/lProcess2"/>
    <dgm:cxn modelId="{8FAAB3D5-6E36-49A2-85A8-1B470817A44B}" type="presParOf" srcId="{FEED9F54-EE97-462A-BC36-3784E5B5B46C}" destId="{EEEB2D76-88F7-4F17-9457-38D97F7A3AF9}" srcOrd="0" destOrd="0" presId="urn:microsoft.com/office/officeart/2005/8/layout/lProcess2"/>
    <dgm:cxn modelId="{8BEDFA33-4B81-4D72-9109-7E5A23C3F97D}" type="presParOf" srcId="{EEEB2D76-88F7-4F17-9457-38D97F7A3AF9}" destId="{D2FB33CD-0508-4CCE-AD21-A13546CCBE4E}" srcOrd="0" destOrd="0" presId="urn:microsoft.com/office/officeart/2005/8/layout/lProcess2"/>
    <dgm:cxn modelId="{C2115D2B-5957-4F16-87CF-B00ADD6C8445}" type="presParOf" srcId="{EEEB2D76-88F7-4F17-9457-38D97F7A3AF9}" destId="{BC2F83CD-527C-4B1C-A5A4-FC64F3411683}" srcOrd="1" destOrd="0" presId="urn:microsoft.com/office/officeart/2005/8/layout/lProcess2"/>
    <dgm:cxn modelId="{9153472F-91B7-4209-8CCD-71C28F980779}" type="presParOf" srcId="{EEEB2D76-88F7-4F17-9457-38D97F7A3AF9}" destId="{31FF62D7-964B-41E0-9C78-B660FA1DFE8A}" srcOrd="2" destOrd="0" presId="urn:microsoft.com/office/officeart/2005/8/layout/lProcess2"/>
    <dgm:cxn modelId="{BC28B2E6-2F85-4D09-BB48-EF433181B9D0}" type="presParOf" srcId="{EEEB2D76-88F7-4F17-9457-38D97F7A3AF9}" destId="{43B5AE1F-A2C8-4FEB-AB74-EB1AB3A7D3DC}" srcOrd="3" destOrd="0" presId="urn:microsoft.com/office/officeart/2005/8/layout/lProcess2"/>
    <dgm:cxn modelId="{C1BDCFE0-4F81-4305-8972-E16CDEAE73E6}" type="presParOf" srcId="{EEEB2D76-88F7-4F17-9457-38D97F7A3AF9}" destId="{29DC596D-88FD-4C77-ABE1-E9F06B001F7C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7A1ECC-B351-4AD4-AD76-71197040F132}" type="doc">
      <dgm:prSet loTypeId="urn:microsoft.com/office/officeart/2005/8/layout/gear1" loCatId="cycle" qsTypeId="urn:microsoft.com/office/officeart/2005/8/quickstyle/simple3" qsCatId="simple" csTypeId="urn:microsoft.com/office/officeart/2005/8/colors/accent5_3" csCatId="accent5" phldr="1"/>
      <dgm:spPr/>
    </dgm:pt>
    <dgm:pt modelId="{E2FEE784-AA36-40CB-8684-A1BA9E0E060C}">
      <dgm:prSet phldrT="[文本]"/>
      <dgm:spPr/>
      <dgm:t>
        <a:bodyPr/>
        <a:lstStyle/>
        <a:p>
          <a:r>
            <a:rPr lang="zh-CN" altLang="en-US" dirty="0" smtClean="0"/>
            <a:t>业务平台</a:t>
          </a:r>
          <a:endParaRPr lang="zh-CN" altLang="en-US" dirty="0"/>
        </a:p>
      </dgm:t>
    </dgm:pt>
    <dgm:pt modelId="{9436848E-2EBE-474F-8F06-341D0B89AA0A}" type="parTrans" cxnId="{5EDBAABF-E8B2-466A-B741-099B38E07017}">
      <dgm:prSet/>
      <dgm:spPr/>
      <dgm:t>
        <a:bodyPr/>
        <a:lstStyle/>
        <a:p>
          <a:endParaRPr lang="zh-CN" altLang="en-US"/>
        </a:p>
      </dgm:t>
    </dgm:pt>
    <dgm:pt modelId="{FD41EEF8-EA2F-4206-8FA0-563235B3E533}" type="sibTrans" cxnId="{5EDBAABF-E8B2-466A-B741-099B38E07017}">
      <dgm:prSet/>
      <dgm:spPr/>
      <dgm:t>
        <a:bodyPr/>
        <a:lstStyle/>
        <a:p>
          <a:endParaRPr lang="zh-CN" altLang="en-US"/>
        </a:p>
      </dgm:t>
    </dgm:pt>
    <dgm:pt modelId="{B279797B-95DC-4677-A997-0DE8B6E5FBC3}">
      <dgm:prSet phldrT="[文本]"/>
      <dgm:spPr/>
      <dgm:t>
        <a:bodyPr/>
        <a:lstStyle/>
        <a:p>
          <a:r>
            <a:rPr lang="zh-CN" altLang="en-US" dirty="0" smtClean="0"/>
            <a:t>用户平台</a:t>
          </a:r>
          <a:endParaRPr lang="zh-CN" altLang="en-US" dirty="0"/>
        </a:p>
      </dgm:t>
    </dgm:pt>
    <dgm:pt modelId="{D3BE7D2F-F026-41E8-B124-A05FBC2A4BDD}" type="parTrans" cxnId="{770AA218-1B61-4427-9499-190D8A097D69}">
      <dgm:prSet/>
      <dgm:spPr/>
      <dgm:t>
        <a:bodyPr/>
        <a:lstStyle/>
        <a:p>
          <a:endParaRPr lang="zh-CN" altLang="en-US"/>
        </a:p>
      </dgm:t>
    </dgm:pt>
    <dgm:pt modelId="{D6149A06-33CC-4F7A-BB9B-52A5ECC228C4}" type="sibTrans" cxnId="{770AA218-1B61-4427-9499-190D8A097D69}">
      <dgm:prSet/>
      <dgm:spPr/>
      <dgm:t>
        <a:bodyPr/>
        <a:lstStyle/>
        <a:p>
          <a:endParaRPr lang="zh-CN" altLang="en-US"/>
        </a:p>
      </dgm:t>
    </dgm:pt>
    <dgm:pt modelId="{083D863E-5F03-415E-ADDE-58B1E01F114F}">
      <dgm:prSet phldrT="[文本]"/>
      <dgm:spPr/>
      <dgm:t>
        <a:bodyPr/>
        <a:lstStyle/>
        <a:p>
          <a:r>
            <a:rPr lang="zh-CN" altLang="en-US" dirty="0" smtClean="0"/>
            <a:t>运营平台</a:t>
          </a:r>
          <a:endParaRPr lang="zh-CN" altLang="en-US" dirty="0"/>
        </a:p>
      </dgm:t>
    </dgm:pt>
    <dgm:pt modelId="{772A6A6B-1503-4817-A0B7-BDAE357D9639}" type="parTrans" cxnId="{78B54725-D658-4AFC-A131-B65AD675BF45}">
      <dgm:prSet/>
      <dgm:spPr/>
      <dgm:t>
        <a:bodyPr/>
        <a:lstStyle/>
        <a:p>
          <a:endParaRPr lang="zh-CN" altLang="en-US"/>
        </a:p>
      </dgm:t>
    </dgm:pt>
    <dgm:pt modelId="{2B203532-91C6-4D92-8835-920107BB8A16}" type="sibTrans" cxnId="{78B54725-D658-4AFC-A131-B65AD675BF45}">
      <dgm:prSet/>
      <dgm:spPr/>
      <dgm:t>
        <a:bodyPr/>
        <a:lstStyle/>
        <a:p>
          <a:endParaRPr lang="zh-CN" altLang="en-US"/>
        </a:p>
      </dgm:t>
    </dgm:pt>
    <dgm:pt modelId="{F5F63696-5C7B-464F-B1EF-730FEA92BFCB}" type="pres">
      <dgm:prSet presAssocID="{2D7A1ECC-B351-4AD4-AD76-71197040F132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91E5D8BE-AE66-4F89-A5BE-C0582D79808B}" type="pres">
      <dgm:prSet presAssocID="{E2FEE784-AA36-40CB-8684-A1BA9E0E060C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38225E9-3C5A-422B-8564-9D6A8D91D6AB}" type="pres">
      <dgm:prSet presAssocID="{E2FEE784-AA36-40CB-8684-A1BA9E0E060C}" presName="gear1srcNode" presStyleLbl="node1" presStyleIdx="0" presStyleCnt="3"/>
      <dgm:spPr/>
      <dgm:t>
        <a:bodyPr/>
        <a:lstStyle/>
        <a:p>
          <a:endParaRPr lang="zh-CN" altLang="en-US"/>
        </a:p>
      </dgm:t>
    </dgm:pt>
    <dgm:pt modelId="{56C741FE-7E6E-45FF-B3B3-45DBF1C52F07}" type="pres">
      <dgm:prSet presAssocID="{E2FEE784-AA36-40CB-8684-A1BA9E0E060C}" presName="gear1dstNode" presStyleLbl="node1" presStyleIdx="0" presStyleCnt="3"/>
      <dgm:spPr/>
      <dgm:t>
        <a:bodyPr/>
        <a:lstStyle/>
        <a:p>
          <a:endParaRPr lang="zh-CN" altLang="en-US"/>
        </a:p>
      </dgm:t>
    </dgm:pt>
    <dgm:pt modelId="{D69B133A-5E0A-443D-8807-EFBD73E4DD0F}" type="pres">
      <dgm:prSet presAssocID="{B279797B-95DC-4677-A997-0DE8B6E5FBC3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A425D9F-5CF0-4B92-87B3-89B400B2B331}" type="pres">
      <dgm:prSet presAssocID="{B279797B-95DC-4677-A997-0DE8B6E5FBC3}" presName="gear2srcNode" presStyleLbl="node1" presStyleIdx="1" presStyleCnt="3"/>
      <dgm:spPr/>
      <dgm:t>
        <a:bodyPr/>
        <a:lstStyle/>
        <a:p>
          <a:endParaRPr lang="zh-CN" altLang="en-US"/>
        </a:p>
      </dgm:t>
    </dgm:pt>
    <dgm:pt modelId="{E4CBF36A-CC2E-4EFE-AACD-514431DFF447}" type="pres">
      <dgm:prSet presAssocID="{B279797B-95DC-4677-A997-0DE8B6E5FBC3}" presName="gear2dstNode" presStyleLbl="node1" presStyleIdx="1" presStyleCnt="3"/>
      <dgm:spPr/>
      <dgm:t>
        <a:bodyPr/>
        <a:lstStyle/>
        <a:p>
          <a:endParaRPr lang="zh-CN" altLang="en-US"/>
        </a:p>
      </dgm:t>
    </dgm:pt>
    <dgm:pt modelId="{E9733882-8364-470F-B02A-7BB51DCCA070}" type="pres">
      <dgm:prSet presAssocID="{083D863E-5F03-415E-ADDE-58B1E01F114F}" presName="gear3" presStyleLbl="node1" presStyleIdx="2" presStyleCnt="3"/>
      <dgm:spPr/>
      <dgm:t>
        <a:bodyPr/>
        <a:lstStyle/>
        <a:p>
          <a:endParaRPr lang="zh-CN" altLang="en-US"/>
        </a:p>
      </dgm:t>
    </dgm:pt>
    <dgm:pt modelId="{C678BE6A-DBCD-486B-ABEC-0E7970700E04}" type="pres">
      <dgm:prSet presAssocID="{083D863E-5F03-415E-ADDE-58B1E01F114F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37E9B12-A386-4D99-A659-C9805F018E45}" type="pres">
      <dgm:prSet presAssocID="{083D863E-5F03-415E-ADDE-58B1E01F114F}" presName="gear3srcNode" presStyleLbl="node1" presStyleIdx="2" presStyleCnt="3"/>
      <dgm:spPr/>
      <dgm:t>
        <a:bodyPr/>
        <a:lstStyle/>
        <a:p>
          <a:endParaRPr lang="zh-CN" altLang="en-US"/>
        </a:p>
      </dgm:t>
    </dgm:pt>
    <dgm:pt modelId="{3C9C288B-810A-465A-B204-D5681F7A24EA}" type="pres">
      <dgm:prSet presAssocID="{083D863E-5F03-415E-ADDE-58B1E01F114F}" presName="gear3dstNode" presStyleLbl="node1" presStyleIdx="2" presStyleCnt="3"/>
      <dgm:spPr/>
      <dgm:t>
        <a:bodyPr/>
        <a:lstStyle/>
        <a:p>
          <a:endParaRPr lang="zh-CN" altLang="en-US"/>
        </a:p>
      </dgm:t>
    </dgm:pt>
    <dgm:pt modelId="{931F26CA-8F1F-4112-9B94-48400FD82777}" type="pres">
      <dgm:prSet presAssocID="{FD41EEF8-EA2F-4206-8FA0-563235B3E533}" presName="connector1" presStyleLbl="sibTrans2D1" presStyleIdx="0" presStyleCnt="3"/>
      <dgm:spPr/>
      <dgm:t>
        <a:bodyPr/>
        <a:lstStyle/>
        <a:p>
          <a:endParaRPr lang="zh-CN" altLang="en-US"/>
        </a:p>
      </dgm:t>
    </dgm:pt>
    <dgm:pt modelId="{1FABB2DF-757B-4886-9F98-BB414DCDF178}" type="pres">
      <dgm:prSet presAssocID="{D6149A06-33CC-4F7A-BB9B-52A5ECC228C4}" presName="connector2" presStyleLbl="sibTrans2D1" presStyleIdx="1" presStyleCnt="3"/>
      <dgm:spPr/>
      <dgm:t>
        <a:bodyPr/>
        <a:lstStyle/>
        <a:p>
          <a:endParaRPr lang="zh-CN" altLang="en-US"/>
        </a:p>
      </dgm:t>
    </dgm:pt>
    <dgm:pt modelId="{668228DD-DECA-4839-B27E-54268449D0EF}" type="pres">
      <dgm:prSet presAssocID="{2B203532-91C6-4D92-8835-920107BB8A16}" presName="connector3" presStyleLbl="sibTrans2D1" presStyleIdx="2" presStyleCnt="3"/>
      <dgm:spPr/>
      <dgm:t>
        <a:bodyPr/>
        <a:lstStyle/>
        <a:p>
          <a:endParaRPr lang="zh-CN" altLang="en-US"/>
        </a:p>
      </dgm:t>
    </dgm:pt>
  </dgm:ptLst>
  <dgm:cxnLst>
    <dgm:cxn modelId="{78B54725-D658-4AFC-A131-B65AD675BF45}" srcId="{2D7A1ECC-B351-4AD4-AD76-71197040F132}" destId="{083D863E-5F03-415E-ADDE-58B1E01F114F}" srcOrd="2" destOrd="0" parTransId="{772A6A6B-1503-4817-A0B7-BDAE357D9639}" sibTransId="{2B203532-91C6-4D92-8835-920107BB8A16}"/>
    <dgm:cxn modelId="{1041241D-EE15-4E92-84DA-682789DEAA2E}" type="presOf" srcId="{B279797B-95DC-4677-A997-0DE8B6E5FBC3}" destId="{2A425D9F-5CF0-4B92-87B3-89B400B2B331}" srcOrd="1" destOrd="0" presId="urn:microsoft.com/office/officeart/2005/8/layout/gear1"/>
    <dgm:cxn modelId="{D310DF60-F03C-4DDD-A82A-96FCEAF02E8C}" type="presOf" srcId="{D6149A06-33CC-4F7A-BB9B-52A5ECC228C4}" destId="{1FABB2DF-757B-4886-9F98-BB414DCDF178}" srcOrd="0" destOrd="0" presId="urn:microsoft.com/office/officeart/2005/8/layout/gear1"/>
    <dgm:cxn modelId="{26631A32-8C53-4AEA-A6C6-A288A81AF2D8}" type="presOf" srcId="{FD41EEF8-EA2F-4206-8FA0-563235B3E533}" destId="{931F26CA-8F1F-4112-9B94-48400FD82777}" srcOrd="0" destOrd="0" presId="urn:microsoft.com/office/officeart/2005/8/layout/gear1"/>
    <dgm:cxn modelId="{82077588-9342-4BAB-AF86-42B951A06CA9}" type="presOf" srcId="{B279797B-95DC-4677-A997-0DE8B6E5FBC3}" destId="{D69B133A-5E0A-443D-8807-EFBD73E4DD0F}" srcOrd="0" destOrd="0" presId="urn:microsoft.com/office/officeart/2005/8/layout/gear1"/>
    <dgm:cxn modelId="{37EE3E5F-FBD3-4023-A65F-2C1C706D95C7}" type="presOf" srcId="{083D863E-5F03-415E-ADDE-58B1E01F114F}" destId="{C678BE6A-DBCD-486B-ABEC-0E7970700E04}" srcOrd="1" destOrd="0" presId="urn:microsoft.com/office/officeart/2005/8/layout/gear1"/>
    <dgm:cxn modelId="{FA142820-2FD3-4980-A5FB-98DA94A6B2B8}" type="presOf" srcId="{083D863E-5F03-415E-ADDE-58B1E01F114F}" destId="{3C9C288B-810A-465A-B204-D5681F7A24EA}" srcOrd="3" destOrd="0" presId="urn:microsoft.com/office/officeart/2005/8/layout/gear1"/>
    <dgm:cxn modelId="{11DD7CF3-3A36-4B06-ADA4-58A313B27B9B}" type="presOf" srcId="{083D863E-5F03-415E-ADDE-58B1E01F114F}" destId="{E9733882-8364-470F-B02A-7BB51DCCA070}" srcOrd="0" destOrd="0" presId="urn:microsoft.com/office/officeart/2005/8/layout/gear1"/>
    <dgm:cxn modelId="{5EDBAABF-E8B2-466A-B741-099B38E07017}" srcId="{2D7A1ECC-B351-4AD4-AD76-71197040F132}" destId="{E2FEE784-AA36-40CB-8684-A1BA9E0E060C}" srcOrd="0" destOrd="0" parTransId="{9436848E-2EBE-474F-8F06-341D0B89AA0A}" sibTransId="{FD41EEF8-EA2F-4206-8FA0-563235B3E533}"/>
    <dgm:cxn modelId="{95E46753-1A41-4B6D-9E5E-4DBD38B75CC1}" type="presOf" srcId="{E2FEE784-AA36-40CB-8684-A1BA9E0E060C}" destId="{D38225E9-3C5A-422B-8564-9D6A8D91D6AB}" srcOrd="1" destOrd="0" presId="urn:microsoft.com/office/officeart/2005/8/layout/gear1"/>
    <dgm:cxn modelId="{70507FD6-7B4D-496D-8E08-714B4B3DBF60}" type="presOf" srcId="{E2FEE784-AA36-40CB-8684-A1BA9E0E060C}" destId="{91E5D8BE-AE66-4F89-A5BE-C0582D79808B}" srcOrd="0" destOrd="0" presId="urn:microsoft.com/office/officeart/2005/8/layout/gear1"/>
    <dgm:cxn modelId="{B117C1C2-D307-4A9E-99F8-57BA4093769F}" type="presOf" srcId="{E2FEE784-AA36-40CB-8684-A1BA9E0E060C}" destId="{56C741FE-7E6E-45FF-B3B3-45DBF1C52F07}" srcOrd="2" destOrd="0" presId="urn:microsoft.com/office/officeart/2005/8/layout/gear1"/>
    <dgm:cxn modelId="{770AA218-1B61-4427-9499-190D8A097D69}" srcId="{2D7A1ECC-B351-4AD4-AD76-71197040F132}" destId="{B279797B-95DC-4677-A997-0DE8B6E5FBC3}" srcOrd="1" destOrd="0" parTransId="{D3BE7D2F-F026-41E8-B124-A05FBC2A4BDD}" sibTransId="{D6149A06-33CC-4F7A-BB9B-52A5ECC228C4}"/>
    <dgm:cxn modelId="{EEBBB760-D148-4472-8BA5-DAF5DF0070BC}" type="presOf" srcId="{083D863E-5F03-415E-ADDE-58B1E01F114F}" destId="{137E9B12-A386-4D99-A659-C9805F018E45}" srcOrd="2" destOrd="0" presId="urn:microsoft.com/office/officeart/2005/8/layout/gear1"/>
    <dgm:cxn modelId="{6D453660-034F-488F-9A80-A02EDBF6C966}" type="presOf" srcId="{2D7A1ECC-B351-4AD4-AD76-71197040F132}" destId="{F5F63696-5C7B-464F-B1EF-730FEA92BFCB}" srcOrd="0" destOrd="0" presId="urn:microsoft.com/office/officeart/2005/8/layout/gear1"/>
    <dgm:cxn modelId="{742385BC-798D-4C9F-8D1A-2843C3244BC5}" type="presOf" srcId="{B279797B-95DC-4677-A997-0DE8B6E5FBC3}" destId="{E4CBF36A-CC2E-4EFE-AACD-514431DFF447}" srcOrd="2" destOrd="0" presId="urn:microsoft.com/office/officeart/2005/8/layout/gear1"/>
    <dgm:cxn modelId="{C0BC3067-50DA-45F4-BAED-CDC8ABFB1430}" type="presOf" srcId="{2B203532-91C6-4D92-8835-920107BB8A16}" destId="{668228DD-DECA-4839-B27E-54268449D0EF}" srcOrd="0" destOrd="0" presId="urn:microsoft.com/office/officeart/2005/8/layout/gear1"/>
    <dgm:cxn modelId="{81E3FA44-4DE9-42D9-A156-38E43401522F}" type="presParOf" srcId="{F5F63696-5C7B-464F-B1EF-730FEA92BFCB}" destId="{91E5D8BE-AE66-4F89-A5BE-C0582D79808B}" srcOrd="0" destOrd="0" presId="urn:microsoft.com/office/officeart/2005/8/layout/gear1"/>
    <dgm:cxn modelId="{93D0CF43-ADA0-453C-A1B2-E0E5C0B22A85}" type="presParOf" srcId="{F5F63696-5C7B-464F-B1EF-730FEA92BFCB}" destId="{D38225E9-3C5A-422B-8564-9D6A8D91D6AB}" srcOrd="1" destOrd="0" presId="urn:microsoft.com/office/officeart/2005/8/layout/gear1"/>
    <dgm:cxn modelId="{5C6AE772-F776-46F6-A7F1-D0B6C1E339DE}" type="presParOf" srcId="{F5F63696-5C7B-464F-B1EF-730FEA92BFCB}" destId="{56C741FE-7E6E-45FF-B3B3-45DBF1C52F07}" srcOrd="2" destOrd="0" presId="urn:microsoft.com/office/officeart/2005/8/layout/gear1"/>
    <dgm:cxn modelId="{889D3FC4-5244-45C6-94C5-29E74A3C3AEE}" type="presParOf" srcId="{F5F63696-5C7B-464F-B1EF-730FEA92BFCB}" destId="{D69B133A-5E0A-443D-8807-EFBD73E4DD0F}" srcOrd="3" destOrd="0" presId="urn:microsoft.com/office/officeart/2005/8/layout/gear1"/>
    <dgm:cxn modelId="{68CD1EAE-ACC0-4DE2-A5D8-D60ADA5C2952}" type="presParOf" srcId="{F5F63696-5C7B-464F-B1EF-730FEA92BFCB}" destId="{2A425D9F-5CF0-4B92-87B3-89B400B2B331}" srcOrd="4" destOrd="0" presId="urn:microsoft.com/office/officeart/2005/8/layout/gear1"/>
    <dgm:cxn modelId="{5BD77F90-608C-478A-BA4F-935A8227593A}" type="presParOf" srcId="{F5F63696-5C7B-464F-B1EF-730FEA92BFCB}" destId="{E4CBF36A-CC2E-4EFE-AACD-514431DFF447}" srcOrd="5" destOrd="0" presId="urn:microsoft.com/office/officeart/2005/8/layout/gear1"/>
    <dgm:cxn modelId="{A0192AC3-244A-4DE0-A208-B298A8DA423D}" type="presParOf" srcId="{F5F63696-5C7B-464F-B1EF-730FEA92BFCB}" destId="{E9733882-8364-470F-B02A-7BB51DCCA070}" srcOrd="6" destOrd="0" presId="urn:microsoft.com/office/officeart/2005/8/layout/gear1"/>
    <dgm:cxn modelId="{CF0788C6-1A68-4C03-8DCF-610487C2B15E}" type="presParOf" srcId="{F5F63696-5C7B-464F-B1EF-730FEA92BFCB}" destId="{C678BE6A-DBCD-486B-ABEC-0E7970700E04}" srcOrd="7" destOrd="0" presId="urn:microsoft.com/office/officeart/2005/8/layout/gear1"/>
    <dgm:cxn modelId="{5FA87E87-C78C-4DE6-A952-B653A40E2F61}" type="presParOf" srcId="{F5F63696-5C7B-464F-B1EF-730FEA92BFCB}" destId="{137E9B12-A386-4D99-A659-C9805F018E45}" srcOrd="8" destOrd="0" presId="urn:microsoft.com/office/officeart/2005/8/layout/gear1"/>
    <dgm:cxn modelId="{1BE03522-D552-4B16-99F7-20251DB99861}" type="presParOf" srcId="{F5F63696-5C7B-464F-B1EF-730FEA92BFCB}" destId="{3C9C288B-810A-465A-B204-D5681F7A24EA}" srcOrd="9" destOrd="0" presId="urn:microsoft.com/office/officeart/2005/8/layout/gear1"/>
    <dgm:cxn modelId="{CC7D3B88-6C72-46E7-AFC6-82FADD16C2F0}" type="presParOf" srcId="{F5F63696-5C7B-464F-B1EF-730FEA92BFCB}" destId="{931F26CA-8F1F-4112-9B94-48400FD82777}" srcOrd="10" destOrd="0" presId="urn:microsoft.com/office/officeart/2005/8/layout/gear1"/>
    <dgm:cxn modelId="{97309E9F-96DF-4FF1-B832-2E7EDBAB76B9}" type="presParOf" srcId="{F5F63696-5C7B-464F-B1EF-730FEA92BFCB}" destId="{1FABB2DF-757B-4886-9F98-BB414DCDF178}" srcOrd="11" destOrd="0" presId="urn:microsoft.com/office/officeart/2005/8/layout/gear1"/>
    <dgm:cxn modelId="{DEE60EF9-054D-4787-A108-4D0ECF15008D}" type="presParOf" srcId="{F5F63696-5C7B-464F-B1EF-730FEA92BFCB}" destId="{668228DD-DECA-4839-B27E-54268449D0EF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85B7D5A-8A44-4982-BA9F-C0CBCD5E25EF}" type="doc">
      <dgm:prSet loTypeId="urn:microsoft.com/office/officeart/2005/8/layout/radial5" loCatId="relationship" qsTypeId="urn:microsoft.com/office/officeart/2005/8/quickstyle/3d1" qsCatId="3D" csTypeId="urn:microsoft.com/office/officeart/2005/8/colors/colorful1#1" csCatId="colorful" phldr="1"/>
      <dgm:spPr/>
      <dgm:t>
        <a:bodyPr/>
        <a:lstStyle/>
        <a:p>
          <a:endParaRPr lang="zh-CN" altLang="en-US"/>
        </a:p>
      </dgm:t>
    </dgm:pt>
    <dgm:pt modelId="{A5F21E8F-86A4-4967-BD7C-71379BC9C3F1}">
      <dgm:prSet phldrT="[文本]"/>
      <dgm:spPr/>
      <dgm:t>
        <a:bodyPr/>
        <a:lstStyle/>
        <a:p>
          <a:pPr algn="ctr"/>
          <a:r>
            <a:rPr lang="zh-CN" altLang="en-US" dirty="0" smtClean="0"/>
            <a:t>业务平台</a:t>
          </a:r>
          <a:endParaRPr lang="zh-CN" altLang="en-US" dirty="0"/>
        </a:p>
      </dgm:t>
    </dgm:pt>
    <dgm:pt modelId="{407783E8-D1EA-4AC0-B3EC-E4B3CCACC8C3}" type="parTrans" cxnId="{C86A39FA-B87A-40AA-9BB5-1260BB27F92C}">
      <dgm:prSet/>
      <dgm:spPr/>
      <dgm:t>
        <a:bodyPr/>
        <a:lstStyle/>
        <a:p>
          <a:pPr algn="ctr"/>
          <a:endParaRPr lang="zh-CN" altLang="en-US"/>
        </a:p>
      </dgm:t>
    </dgm:pt>
    <dgm:pt modelId="{1C08DEF6-FF46-4376-AD2F-56B4C2D1B245}" type="sibTrans" cxnId="{C86A39FA-B87A-40AA-9BB5-1260BB27F92C}">
      <dgm:prSet/>
      <dgm:spPr/>
      <dgm:t>
        <a:bodyPr/>
        <a:lstStyle/>
        <a:p>
          <a:pPr algn="ctr"/>
          <a:endParaRPr lang="zh-CN" altLang="en-US"/>
        </a:p>
      </dgm:t>
    </dgm:pt>
    <dgm:pt modelId="{1B6D5990-4326-44E2-A799-A5E893B7B692}">
      <dgm:prSet phldrT="[文本]"/>
      <dgm:spPr/>
      <dgm:t>
        <a:bodyPr/>
        <a:lstStyle/>
        <a:p>
          <a:pPr algn="ctr"/>
          <a:r>
            <a:rPr lang="zh-CN" altLang="en-US"/>
            <a:t>收费类业务</a:t>
          </a:r>
        </a:p>
      </dgm:t>
    </dgm:pt>
    <dgm:pt modelId="{D622E3AD-C077-42BC-BC32-58178A5F9FC3}" type="parTrans" cxnId="{62DB2BC6-5707-4FD8-8E69-4FB6CE8D7415}">
      <dgm:prSet/>
      <dgm:spPr/>
      <dgm:t>
        <a:bodyPr/>
        <a:lstStyle/>
        <a:p>
          <a:pPr algn="ctr"/>
          <a:endParaRPr lang="zh-CN" altLang="en-US"/>
        </a:p>
      </dgm:t>
    </dgm:pt>
    <dgm:pt modelId="{6AC715B7-66F7-464B-8B47-4A9155B175B3}" type="sibTrans" cxnId="{62DB2BC6-5707-4FD8-8E69-4FB6CE8D7415}">
      <dgm:prSet/>
      <dgm:spPr/>
      <dgm:t>
        <a:bodyPr/>
        <a:lstStyle/>
        <a:p>
          <a:pPr algn="ctr"/>
          <a:endParaRPr lang="zh-CN" altLang="en-US"/>
        </a:p>
      </dgm:t>
    </dgm:pt>
    <dgm:pt modelId="{929AB955-B50C-4D82-8B33-386B185BE59D}">
      <dgm:prSet phldrT="[文本]"/>
      <dgm:spPr/>
      <dgm:t>
        <a:bodyPr/>
        <a:lstStyle/>
        <a:p>
          <a:pPr algn="ctr"/>
          <a:r>
            <a:rPr lang="zh-CN" altLang="en-US"/>
            <a:t>管理类业务</a:t>
          </a:r>
        </a:p>
      </dgm:t>
    </dgm:pt>
    <dgm:pt modelId="{0C8A8527-D39B-4240-BBCE-E0E34074D1D7}" type="parTrans" cxnId="{57C07D6E-05B2-4DD3-89AB-AE8F959B32CD}">
      <dgm:prSet/>
      <dgm:spPr/>
      <dgm:t>
        <a:bodyPr/>
        <a:lstStyle/>
        <a:p>
          <a:pPr algn="ctr"/>
          <a:endParaRPr lang="zh-CN" altLang="en-US"/>
        </a:p>
      </dgm:t>
    </dgm:pt>
    <dgm:pt modelId="{9ED607A0-8DE1-42C0-A9F0-04E6870610E4}" type="sibTrans" cxnId="{57C07D6E-05B2-4DD3-89AB-AE8F959B32CD}">
      <dgm:prSet/>
      <dgm:spPr/>
      <dgm:t>
        <a:bodyPr/>
        <a:lstStyle/>
        <a:p>
          <a:pPr algn="ctr"/>
          <a:endParaRPr lang="zh-CN" altLang="en-US"/>
        </a:p>
      </dgm:t>
    </dgm:pt>
    <dgm:pt modelId="{1F07EE51-3DFD-4D36-9B0F-DCD20BEA00F6}">
      <dgm:prSet phldrT="[文本]"/>
      <dgm:spPr/>
      <dgm:t>
        <a:bodyPr/>
        <a:lstStyle/>
        <a:p>
          <a:pPr algn="ctr"/>
          <a:r>
            <a:rPr lang="zh-CN" altLang="en-US"/>
            <a:t>服务类业务</a:t>
          </a:r>
        </a:p>
      </dgm:t>
    </dgm:pt>
    <dgm:pt modelId="{A9C753D2-9DCB-4EFC-AAEA-161B2F94C8E9}" type="parTrans" cxnId="{F0995F26-3544-4942-9019-334780F0E455}">
      <dgm:prSet/>
      <dgm:spPr/>
      <dgm:t>
        <a:bodyPr/>
        <a:lstStyle/>
        <a:p>
          <a:pPr algn="ctr"/>
          <a:endParaRPr lang="zh-CN" altLang="en-US"/>
        </a:p>
      </dgm:t>
    </dgm:pt>
    <dgm:pt modelId="{42CC9C25-762A-4887-B978-1D86B196B4C3}" type="sibTrans" cxnId="{F0995F26-3544-4942-9019-334780F0E455}">
      <dgm:prSet/>
      <dgm:spPr/>
      <dgm:t>
        <a:bodyPr/>
        <a:lstStyle/>
        <a:p>
          <a:pPr algn="ctr"/>
          <a:endParaRPr lang="zh-CN" altLang="en-US"/>
        </a:p>
      </dgm:t>
    </dgm:pt>
    <dgm:pt modelId="{BFCD367C-EC98-4AD4-9B67-6A27728446D3}">
      <dgm:prSet phldrT="[文本]"/>
      <dgm:spPr/>
      <dgm:t>
        <a:bodyPr/>
        <a:lstStyle/>
        <a:p>
          <a:pPr algn="ctr"/>
          <a:r>
            <a:rPr lang="zh-CN" altLang="en-US"/>
            <a:t>增值类业务</a:t>
          </a:r>
        </a:p>
      </dgm:t>
    </dgm:pt>
    <dgm:pt modelId="{8D13FB72-26CA-46CA-AF74-D3B6583930E8}" type="parTrans" cxnId="{CA73A408-E7DC-486B-9A77-F5A61BB6E49E}">
      <dgm:prSet/>
      <dgm:spPr/>
      <dgm:t>
        <a:bodyPr/>
        <a:lstStyle/>
        <a:p>
          <a:pPr algn="ctr"/>
          <a:endParaRPr lang="zh-CN" altLang="en-US"/>
        </a:p>
      </dgm:t>
    </dgm:pt>
    <dgm:pt modelId="{6DF934C5-CF98-41A9-A50E-E485A2342065}" type="sibTrans" cxnId="{CA73A408-E7DC-486B-9A77-F5A61BB6E49E}">
      <dgm:prSet/>
      <dgm:spPr/>
      <dgm:t>
        <a:bodyPr/>
        <a:lstStyle/>
        <a:p>
          <a:pPr algn="ctr"/>
          <a:endParaRPr lang="zh-CN" altLang="en-US"/>
        </a:p>
      </dgm:t>
    </dgm:pt>
    <dgm:pt modelId="{53CEB53A-51DC-4150-ABE1-79367FEDB8F0}" type="pres">
      <dgm:prSet presAssocID="{085B7D5A-8A44-4982-BA9F-C0CBCD5E25E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C7037D64-EAAD-490D-8256-0E59BB604028}" type="pres">
      <dgm:prSet presAssocID="{A5F21E8F-86A4-4967-BD7C-71379BC9C3F1}" presName="centerShape" presStyleLbl="node0" presStyleIdx="0" presStyleCnt="1"/>
      <dgm:spPr/>
      <dgm:t>
        <a:bodyPr/>
        <a:lstStyle/>
        <a:p>
          <a:endParaRPr lang="zh-CN" altLang="en-US"/>
        </a:p>
      </dgm:t>
    </dgm:pt>
    <dgm:pt modelId="{F7B19C31-6EA9-4110-875C-5079832465ED}" type="pres">
      <dgm:prSet presAssocID="{D622E3AD-C077-42BC-BC32-58178A5F9FC3}" presName="parTrans" presStyleLbl="sibTrans2D1" presStyleIdx="0" presStyleCnt="4"/>
      <dgm:spPr/>
      <dgm:t>
        <a:bodyPr/>
        <a:lstStyle/>
        <a:p>
          <a:endParaRPr lang="zh-CN" altLang="en-US"/>
        </a:p>
      </dgm:t>
    </dgm:pt>
    <dgm:pt modelId="{8D0AA46C-DF8F-4F63-8231-459620A852DC}" type="pres">
      <dgm:prSet presAssocID="{D622E3AD-C077-42BC-BC32-58178A5F9FC3}" presName="connectorText" presStyleLbl="sibTrans2D1" presStyleIdx="0" presStyleCnt="4"/>
      <dgm:spPr/>
      <dgm:t>
        <a:bodyPr/>
        <a:lstStyle/>
        <a:p>
          <a:endParaRPr lang="zh-CN" altLang="en-US"/>
        </a:p>
      </dgm:t>
    </dgm:pt>
    <dgm:pt modelId="{91071FAB-D7FA-492D-A5C8-9BFBD96B2980}" type="pres">
      <dgm:prSet presAssocID="{1B6D5990-4326-44E2-A799-A5E893B7B69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A6FEE05-B71D-4B0D-908C-4224832361AC}" type="pres">
      <dgm:prSet presAssocID="{0C8A8527-D39B-4240-BBCE-E0E34074D1D7}" presName="parTrans" presStyleLbl="sibTrans2D1" presStyleIdx="1" presStyleCnt="4"/>
      <dgm:spPr/>
      <dgm:t>
        <a:bodyPr/>
        <a:lstStyle/>
        <a:p>
          <a:endParaRPr lang="zh-CN" altLang="en-US"/>
        </a:p>
      </dgm:t>
    </dgm:pt>
    <dgm:pt modelId="{0785F578-006A-4178-8A97-18351673AA72}" type="pres">
      <dgm:prSet presAssocID="{0C8A8527-D39B-4240-BBCE-E0E34074D1D7}" presName="connectorText" presStyleLbl="sibTrans2D1" presStyleIdx="1" presStyleCnt="4"/>
      <dgm:spPr/>
      <dgm:t>
        <a:bodyPr/>
        <a:lstStyle/>
        <a:p>
          <a:endParaRPr lang="zh-CN" altLang="en-US"/>
        </a:p>
      </dgm:t>
    </dgm:pt>
    <dgm:pt modelId="{3CBE0856-B72A-47A0-A99E-258D87741E23}" type="pres">
      <dgm:prSet presAssocID="{929AB955-B50C-4D82-8B33-386B185BE59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689BFAE-7C67-4EBB-8366-8083DA921C4B}" type="pres">
      <dgm:prSet presAssocID="{A9C753D2-9DCB-4EFC-AAEA-161B2F94C8E9}" presName="parTrans" presStyleLbl="sibTrans2D1" presStyleIdx="2" presStyleCnt="4"/>
      <dgm:spPr/>
      <dgm:t>
        <a:bodyPr/>
        <a:lstStyle/>
        <a:p>
          <a:endParaRPr lang="zh-CN" altLang="en-US"/>
        </a:p>
      </dgm:t>
    </dgm:pt>
    <dgm:pt modelId="{CF2298C6-40EA-4D07-AA69-B98F61360C2C}" type="pres">
      <dgm:prSet presAssocID="{A9C753D2-9DCB-4EFC-AAEA-161B2F94C8E9}" presName="connectorText" presStyleLbl="sibTrans2D1" presStyleIdx="2" presStyleCnt="4"/>
      <dgm:spPr/>
      <dgm:t>
        <a:bodyPr/>
        <a:lstStyle/>
        <a:p>
          <a:endParaRPr lang="zh-CN" altLang="en-US"/>
        </a:p>
      </dgm:t>
    </dgm:pt>
    <dgm:pt modelId="{1E55CE5C-1931-4701-9E65-4F4EF3CE993E}" type="pres">
      <dgm:prSet presAssocID="{1F07EE51-3DFD-4D36-9B0F-DCD20BEA00F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89D0740-99E1-41CF-9398-50D0172E2844}" type="pres">
      <dgm:prSet presAssocID="{8D13FB72-26CA-46CA-AF74-D3B6583930E8}" presName="parTrans" presStyleLbl="sibTrans2D1" presStyleIdx="3" presStyleCnt="4"/>
      <dgm:spPr/>
      <dgm:t>
        <a:bodyPr/>
        <a:lstStyle/>
        <a:p>
          <a:endParaRPr lang="zh-CN" altLang="en-US"/>
        </a:p>
      </dgm:t>
    </dgm:pt>
    <dgm:pt modelId="{BFB91CB3-16ED-4FD0-9EED-19531FDECB32}" type="pres">
      <dgm:prSet presAssocID="{8D13FB72-26CA-46CA-AF74-D3B6583930E8}" presName="connectorText" presStyleLbl="sibTrans2D1" presStyleIdx="3" presStyleCnt="4"/>
      <dgm:spPr/>
      <dgm:t>
        <a:bodyPr/>
        <a:lstStyle/>
        <a:p>
          <a:endParaRPr lang="zh-CN" altLang="en-US"/>
        </a:p>
      </dgm:t>
    </dgm:pt>
    <dgm:pt modelId="{F3A6DBEF-A95C-4280-B012-A4BA06D1CD6B}" type="pres">
      <dgm:prSet presAssocID="{BFCD367C-EC98-4AD4-9B67-6A27728446D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F0995F26-3544-4942-9019-334780F0E455}" srcId="{A5F21E8F-86A4-4967-BD7C-71379BC9C3F1}" destId="{1F07EE51-3DFD-4D36-9B0F-DCD20BEA00F6}" srcOrd="2" destOrd="0" parTransId="{A9C753D2-9DCB-4EFC-AAEA-161B2F94C8E9}" sibTransId="{42CC9C25-762A-4887-B978-1D86B196B4C3}"/>
    <dgm:cxn modelId="{07F56BC4-5723-4EFC-B9CB-CD8037ABEB7A}" type="presOf" srcId="{A9C753D2-9DCB-4EFC-AAEA-161B2F94C8E9}" destId="{CF2298C6-40EA-4D07-AA69-B98F61360C2C}" srcOrd="1" destOrd="0" presId="urn:microsoft.com/office/officeart/2005/8/layout/radial5"/>
    <dgm:cxn modelId="{483756E7-7BEB-41CE-8B8D-9EC2F97621A4}" type="presOf" srcId="{929AB955-B50C-4D82-8B33-386B185BE59D}" destId="{3CBE0856-B72A-47A0-A99E-258D87741E23}" srcOrd="0" destOrd="0" presId="urn:microsoft.com/office/officeart/2005/8/layout/radial5"/>
    <dgm:cxn modelId="{8A045189-CF51-4876-929F-BFFFA9762425}" type="presOf" srcId="{0C8A8527-D39B-4240-BBCE-E0E34074D1D7}" destId="{6A6FEE05-B71D-4B0D-908C-4224832361AC}" srcOrd="0" destOrd="0" presId="urn:microsoft.com/office/officeart/2005/8/layout/radial5"/>
    <dgm:cxn modelId="{065A6820-91A4-47B3-B4A4-BD0C04849B3B}" type="presOf" srcId="{1B6D5990-4326-44E2-A799-A5E893B7B692}" destId="{91071FAB-D7FA-492D-A5C8-9BFBD96B2980}" srcOrd="0" destOrd="0" presId="urn:microsoft.com/office/officeart/2005/8/layout/radial5"/>
    <dgm:cxn modelId="{D6E7B7AF-F231-44D9-818C-1B358C758864}" type="presOf" srcId="{1F07EE51-3DFD-4D36-9B0F-DCD20BEA00F6}" destId="{1E55CE5C-1931-4701-9E65-4F4EF3CE993E}" srcOrd="0" destOrd="0" presId="urn:microsoft.com/office/officeart/2005/8/layout/radial5"/>
    <dgm:cxn modelId="{50132D18-4C1C-46F5-A9F9-F3C0AF9A7E7B}" type="presOf" srcId="{D622E3AD-C077-42BC-BC32-58178A5F9FC3}" destId="{F7B19C31-6EA9-4110-875C-5079832465ED}" srcOrd="0" destOrd="0" presId="urn:microsoft.com/office/officeart/2005/8/layout/radial5"/>
    <dgm:cxn modelId="{74280CF8-5A87-46CF-8163-4B5BEA2EF630}" type="presOf" srcId="{0C8A8527-D39B-4240-BBCE-E0E34074D1D7}" destId="{0785F578-006A-4178-8A97-18351673AA72}" srcOrd="1" destOrd="0" presId="urn:microsoft.com/office/officeart/2005/8/layout/radial5"/>
    <dgm:cxn modelId="{57C07D6E-05B2-4DD3-89AB-AE8F959B32CD}" srcId="{A5F21E8F-86A4-4967-BD7C-71379BC9C3F1}" destId="{929AB955-B50C-4D82-8B33-386B185BE59D}" srcOrd="1" destOrd="0" parTransId="{0C8A8527-D39B-4240-BBCE-E0E34074D1D7}" sibTransId="{9ED607A0-8DE1-42C0-A9F0-04E6870610E4}"/>
    <dgm:cxn modelId="{D34BCCE1-CD73-40DF-A102-ADC9B3B525B0}" type="presOf" srcId="{A9C753D2-9DCB-4EFC-AAEA-161B2F94C8E9}" destId="{D689BFAE-7C67-4EBB-8366-8083DA921C4B}" srcOrd="0" destOrd="0" presId="urn:microsoft.com/office/officeart/2005/8/layout/radial5"/>
    <dgm:cxn modelId="{0C5B079F-DB34-4AFC-9DF0-93A1B746A1A2}" type="presOf" srcId="{A5F21E8F-86A4-4967-BD7C-71379BC9C3F1}" destId="{C7037D64-EAAD-490D-8256-0E59BB604028}" srcOrd="0" destOrd="0" presId="urn:microsoft.com/office/officeart/2005/8/layout/radial5"/>
    <dgm:cxn modelId="{CA73A408-E7DC-486B-9A77-F5A61BB6E49E}" srcId="{A5F21E8F-86A4-4967-BD7C-71379BC9C3F1}" destId="{BFCD367C-EC98-4AD4-9B67-6A27728446D3}" srcOrd="3" destOrd="0" parTransId="{8D13FB72-26CA-46CA-AF74-D3B6583930E8}" sibTransId="{6DF934C5-CF98-41A9-A50E-E485A2342065}"/>
    <dgm:cxn modelId="{62DB2BC6-5707-4FD8-8E69-4FB6CE8D7415}" srcId="{A5F21E8F-86A4-4967-BD7C-71379BC9C3F1}" destId="{1B6D5990-4326-44E2-A799-A5E893B7B692}" srcOrd="0" destOrd="0" parTransId="{D622E3AD-C077-42BC-BC32-58178A5F9FC3}" sibTransId="{6AC715B7-66F7-464B-8B47-4A9155B175B3}"/>
    <dgm:cxn modelId="{35114C9A-4C40-4B42-AA84-8E3697749024}" type="presOf" srcId="{D622E3AD-C077-42BC-BC32-58178A5F9FC3}" destId="{8D0AA46C-DF8F-4F63-8231-459620A852DC}" srcOrd="1" destOrd="0" presId="urn:microsoft.com/office/officeart/2005/8/layout/radial5"/>
    <dgm:cxn modelId="{C86A39FA-B87A-40AA-9BB5-1260BB27F92C}" srcId="{085B7D5A-8A44-4982-BA9F-C0CBCD5E25EF}" destId="{A5F21E8F-86A4-4967-BD7C-71379BC9C3F1}" srcOrd="0" destOrd="0" parTransId="{407783E8-D1EA-4AC0-B3EC-E4B3CCACC8C3}" sibTransId="{1C08DEF6-FF46-4376-AD2F-56B4C2D1B245}"/>
    <dgm:cxn modelId="{D93CCA01-3A94-4F06-9434-777096605DA6}" type="presOf" srcId="{8D13FB72-26CA-46CA-AF74-D3B6583930E8}" destId="{BFB91CB3-16ED-4FD0-9EED-19531FDECB32}" srcOrd="1" destOrd="0" presId="urn:microsoft.com/office/officeart/2005/8/layout/radial5"/>
    <dgm:cxn modelId="{017AEDCC-E4B8-44B5-9842-A0408DF2D921}" type="presOf" srcId="{8D13FB72-26CA-46CA-AF74-D3B6583930E8}" destId="{689D0740-99E1-41CF-9398-50D0172E2844}" srcOrd="0" destOrd="0" presId="urn:microsoft.com/office/officeart/2005/8/layout/radial5"/>
    <dgm:cxn modelId="{4DCF8283-ADAE-4D9E-B575-ADCCAB207B41}" type="presOf" srcId="{085B7D5A-8A44-4982-BA9F-C0CBCD5E25EF}" destId="{53CEB53A-51DC-4150-ABE1-79367FEDB8F0}" srcOrd="0" destOrd="0" presId="urn:microsoft.com/office/officeart/2005/8/layout/radial5"/>
    <dgm:cxn modelId="{5DC45E12-C640-4498-B70E-1E6429B29F90}" type="presOf" srcId="{BFCD367C-EC98-4AD4-9B67-6A27728446D3}" destId="{F3A6DBEF-A95C-4280-B012-A4BA06D1CD6B}" srcOrd="0" destOrd="0" presId="urn:microsoft.com/office/officeart/2005/8/layout/radial5"/>
    <dgm:cxn modelId="{1D9FD2EA-A9E2-4DA8-A6A3-DD68FFCD9A10}" type="presParOf" srcId="{53CEB53A-51DC-4150-ABE1-79367FEDB8F0}" destId="{C7037D64-EAAD-490D-8256-0E59BB604028}" srcOrd="0" destOrd="0" presId="urn:microsoft.com/office/officeart/2005/8/layout/radial5"/>
    <dgm:cxn modelId="{1B3C35F3-A6F4-4E12-8B76-7D502F5C6950}" type="presParOf" srcId="{53CEB53A-51DC-4150-ABE1-79367FEDB8F0}" destId="{F7B19C31-6EA9-4110-875C-5079832465ED}" srcOrd="1" destOrd="0" presId="urn:microsoft.com/office/officeart/2005/8/layout/radial5"/>
    <dgm:cxn modelId="{98AC43E9-641C-4B0C-ABFB-12596FF8A402}" type="presParOf" srcId="{F7B19C31-6EA9-4110-875C-5079832465ED}" destId="{8D0AA46C-DF8F-4F63-8231-459620A852DC}" srcOrd="0" destOrd="0" presId="urn:microsoft.com/office/officeart/2005/8/layout/radial5"/>
    <dgm:cxn modelId="{4CE5D176-1792-41C9-8DEF-255C81B3BAA1}" type="presParOf" srcId="{53CEB53A-51DC-4150-ABE1-79367FEDB8F0}" destId="{91071FAB-D7FA-492D-A5C8-9BFBD96B2980}" srcOrd="2" destOrd="0" presId="urn:microsoft.com/office/officeart/2005/8/layout/radial5"/>
    <dgm:cxn modelId="{26D89443-3A37-4D2E-BE52-67950E903561}" type="presParOf" srcId="{53CEB53A-51DC-4150-ABE1-79367FEDB8F0}" destId="{6A6FEE05-B71D-4B0D-908C-4224832361AC}" srcOrd="3" destOrd="0" presId="urn:microsoft.com/office/officeart/2005/8/layout/radial5"/>
    <dgm:cxn modelId="{9BA9F750-4540-4ACC-828A-D350D6D29CE2}" type="presParOf" srcId="{6A6FEE05-B71D-4B0D-908C-4224832361AC}" destId="{0785F578-006A-4178-8A97-18351673AA72}" srcOrd="0" destOrd="0" presId="urn:microsoft.com/office/officeart/2005/8/layout/radial5"/>
    <dgm:cxn modelId="{F008E631-10F2-4AD4-A452-A9D74499FC09}" type="presParOf" srcId="{53CEB53A-51DC-4150-ABE1-79367FEDB8F0}" destId="{3CBE0856-B72A-47A0-A99E-258D87741E23}" srcOrd="4" destOrd="0" presId="urn:microsoft.com/office/officeart/2005/8/layout/radial5"/>
    <dgm:cxn modelId="{E7995448-A11F-48C2-A1DE-4F8B74CAC0F9}" type="presParOf" srcId="{53CEB53A-51DC-4150-ABE1-79367FEDB8F0}" destId="{D689BFAE-7C67-4EBB-8366-8083DA921C4B}" srcOrd="5" destOrd="0" presId="urn:microsoft.com/office/officeart/2005/8/layout/radial5"/>
    <dgm:cxn modelId="{01C94A46-E1E1-4845-A7E1-BC17F9329CA5}" type="presParOf" srcId="{D689BFAE-7C67-4EBB-8366-8083DA921C4B}" destId="{CF2298C6-40EA-4D07-AA69-B98F61360C2C}" srcOrd="0" destOrd="0" presId="urn:microsoft.com/office/officeart/2005/8/layout/radial5"/>
    <dgm:cxn modelId="{C677E747-4FD8-469A-B45D-CBB21F8F7A05}" type="presParOf" srcId="{53CEB53A-51DC-4150-ABE1-79367FEDB8F0}" destId="{1E55CE5C-1931-4701-9E65-4F4EF3CE993E}" srcOrd="6" destOrd="0" presId="urn:microsoft.com/office/officeart/2005/8/layout/radial5"/>
    <dgm:cxn modelId="{FDE8DEA9-C573-4E16-A725-8F9F35D0E6F0}" type="presParOf" srcId="{53CEB53A-51DC-4150-ABE1-79367FEDB8F0}" destId="{689D0740-99E1-41CF-9398-50D0172E2844}" srcOrd="7" destOrd="0" presId="urn:microsoft.com/office/officeart/2005/8/layout/radial5"/>
    <dgm:cxn modelId="{C3639338-F78D-447A-8705-0F6130D6B674}" type="presParOf" srcId="{689D0740-99E1-41CF-9398-50D0172E2844}" destId="{BFB91CB3-16ED-4FD0-9EED-19531FDECB32}" srcOrd="0" destOrd="0" presId="urn:microsoft.com/office/officeart/2005/8/layout/radial5"/>
    <dgm:cxn modelId="{A2CBAE68-4DF0-4D58-AD41-48DAFF38CC48}" type="presParOf" srcId="{53CEB53A-51DC-4150-ABE1-79367FEDB8F0}" destId="{F3A6DBEF-A95C-4280-B012-A4BA06D1CD6B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9D40A7C-6191-4ACF-93C6-1AE3504DE2AE}" type="doc">
      <dgm:prSet loTypeId="urn:microsoft.com/office/officeart/2005/8/layout/hierarchy4" loCatId="hierarchy" qsTypeId="urn:microsoft.com/office/officeart/2005/8/quickstyle/simple4" qsCatId="simple" csTypeId="urn:microsoft.com/office/officeart/2005/8/colors/colorful1#2" csCatId="colorful" phldr="1"/>
      <dgm:spPr/>
      <dgm:t>
        <a:bodyPr/>
        <a:lstStyle/>
        <a:p>
          <a:endParaRPr lang="zh-CN" altLang="en-US"/>
        </a:p>
      </dgm:t>
    </dgm:pt>
    <dgm:pt modelId="{99EBD5F2-47BF-49D8-9EAE-339D69EF2714}">
      <dgm:prSet phldrT="[文本]"/>
      <dgm:spPr/>
      <dgm:t>
        <a:bodyPr/>
        <a:lstStyle/>
        <a:p>
          <a:r>
            <a:rPr lang="zh-CN" altLang="en-US"/>
            <a:t>收费类业务</a:t>
          </a:r>
        </a:p>
      </dgm:t>
    </dgm:pt>
    <dgm:pt modelId="{E28BABFB-0FDB-4A68-859B-932ADFF09C69}" type="parTrans" cxnId="{47B487B5-350A-4CF2-8974-5A22BC9A15F4}">
      <dgm:prSet/>
      <dgm:spPr/>
      <dgm:t>
        <a:bodyPr/>
        <a:lstStyle/>
        <a:p>
          <a:endParaRPr lang="zh-CN" altLang="en-US"/>
        </a:p>
      </dgm:t>
    </dgm:pt>
    <dgm:pt modelId="{1B5B03C2-7CE3-4C71-A91E-2BE452411873}" type="sibTrans" cxnId="{47B487B5-350A-4CF2-8974-5A22BC9A15F4}">
      <dgm:prSet/>
      <dgm:spPr/>
      <dgm:t>
        <a:bodyPr/>
        <a:lstStyle/>
        <a:p>
          <a:endParaRPr lang="zh-CN" altLang="en-US"/>
        </a:p>
      </dgm:t>
    </dgm:pt>
    <dgm:pt modelId="{9D130E61-CBBE-4AF9-BD39-21CEE6B72572}">
      <dgm:prSet phldrT="[文本]"/>
      <dgm:spPr/>
      <dgm:t>
        <a:bodyPr/>
        <a:lstStyle/>
        <a:p>
          <a:r>
            <a:rPr lang="zh-CN" altLang="en-US"/>
            <a:t>能源收费</a:t>
          </a:r>
        </a:p>
      </dgm:t>
    </dgm:pt>
    <dgm:pt modelId="{A636B860-6D28-467A-BB95-816BE7E5012B}" type="parTrans" cxnId="{3516BC25-5D43-4338-BA8A-1C18061D478A}">
      <dgm:prSet/>
      <dgm:spPr/>
      <dgm:t>
        <a:bodyPr/>
        <a:lstStyle/>
        <a:p>
          <a:endParaRPr lang="zh-CN" altLang="en-US"/>
        </a:p>
      </dgm:t>
    </dgm:pt>
    <dgm:pt modelId="{98E99C36-A04F-4ED7-819F-C2412564EEC2}" type="sibTrans" cxnId="{3516BC25-5D43-4338-BA8A-1C18061D478A}">
      <dgm:prSet/>
      <dgm:spPr/>
      <dgm:t>
        <a:bodyPr/>
        <a:lstStyle/>
        <a:p>
          <a:endParaRPr lang="zh-CN" altLang="en-US"/>
        </a:p>
      </dgm:t>
    </dgm:pt>
    <dgm:pt modelId="{B51B874F-AC2F-459A-A894-658C87870FDC}">
      <dgm:prSet phldrT="[文本]"/>
      <dgm:spPr/>
      <dgm:t>
        <a:bodyPr/>
        <a:lstStyle/>
        <a:p>
          <a:r>
            <a:rPr lang="zh-CN" altLang="en-US"/>
            <a:t>水费</a:t>
          </a:r>
        </a:p>
      </dgm:t>
    </dgm:pt>
    <dgm:pt modelId="{7B554484-062F-4BAC-9B4C-56FDF50EB98B}" type="parTrans" cxnId="{A6E98970-3AC7-4FA3-A627-1C2DA64217C5}">
      <dgm:prSet/>
      <dgm:spPr/>
      <dgm:t>
        <a:bodyPr/>
        <a:lstStyle/>
        <a:p>
          <a:endParaRPr lang="zh-CN" altLang="en-US"/>
        </a:p>
      </dgm:t>
    </dgm:pt>
    <dgm:pt modelId="{AE6EF005-7F7F-4599-8242-1FD32E73235B}" type="sibTrans" cxnId="{A6E98970-3AC7-4FA3-A627-1C2DA64217C5}">
      <dgm:prSet/>
      <dgm:spPr/>
      <dgm:t>
        <a:bodyPr/>
        <a:lstStyle/>
        <a:p>
          <a:endParaRPr lang="zh-CN" altLang="en-US"/>
        </a:p>
      </dgm:t>
    </dgm:pt>
    <dgm:pt modelId="{BEDE03DD-2E75-4904-B599-DD9E74583289}">
      <dgm:prSet phldrT="[文本]"/>
      <dgm:spPr/>
      <dgm:t>
        <a:bodyPr/>
        <a:lstStyle/>
        <a:p>
          <a:r>
            <a:rPr lang="zh-CN" altLang="en-US"/>
            <a:t>电费</a:t>
          </a:r>
        </a:p>
      </dgm:t>
    </dgm:pt>
    <dgm:pt modelId="{0B80E1DD-3991-41C8-B127-AD7DE5E07022}" type="parTrans" cxnId="{69613979-F499-4244-8DAF-BE3C24650B92}">
      <dgm:prSet/>
      <dgm:spPr/>
      <dgm:t>
        <a:bodyPr/>
        <a:lstStyle/>
        <a:p>
          <a:endParaRPr lang="zh-CN" altLang="en-US"/>
        </a:p>
      </dgm:t>
    </dgm:pt>
    <dgm:pt modelId="{A56D6818-8D02-49BD-94FA-ABED019EDB2C}" type="sibTrans" cxnId="{69613979-F499-4244-8DAF-BE3C24650B92}">
      <dgm:prSet/>
      <dgm:spPr/>
      <dgm:t>
        <a:bodyPr/>
        <a:lstStyle/>
        <a:p>
          <a:endParaRPr lang="zh-CN" altLang="en-US"/>
        </a:p>
      </dgm:t>
    </dgm:pt>
    <dgm:pt modelId="{73961586-2F93-48E1-BA8C-5ED2D4011CA9}">
      <dgm:prSet phldrT="[文本]"/>
      <dgm:spPr/>
      <dgm:t>
        <a:bodyPr/>
        <a:lstStyle/>
        <a:p>
          <a:r>
            <a:rPr lang="zh-CN" altLang="en-US"/>
            <a:t>物业收费</a:t>
          </a:r>
        </a:p>
      </dgm:t>
    </dgm:pt>
    <dgm:pt modelId="{3FA269D6-37F2-459D-8A35-29AE0E3B1E23}" type="parTrans" cxnId="{0922561C-09C4-4783-B912-DA8AD2A53984}">
      <dgm:prSet/>
      <dgm:spPr/>
      <dgm:t>
        <a:bodyPr/>
        <a:lstStyle/>
        <a:p>
          <a:endParaRPr lang="zh-CN" altLang="en-US"/>
        </a:p>
      </dgm:t>
    </dgm:pt>
    <dgm:pt modelId="{F001751C-C645-4B53-9720-E2EF4C347548}" type="sibTrans" cxnId="{0922561C-09C4-4783-B912-DA8AD2A53984}">
      <dgm:prSet/>
      <dgm:spPr/>
      <dgm:t>
        <a:bodyPr/>
        <a:lstStyle/>
        <a:p>
          <a:endParaRPr lang="zh-CN" altLang="en-US"/>
        </a:p>
      </dgm:t>
    </dgm:pt>
    <dgm:pt modelId="{9BEAFC3D-CD82-4401-8F76-874BD7656022}">
      <dgm:prSet phldrT="[文本]"/>
      <dgm:spPr/>
      <dgm:t>
        <a:bodyPr/>
        <a:lstStyle/>
        <a:p>
          <a:r>
            <a:rPr lang="zh-CN" altLang="en-US"/>
            <a:t>物业管理费</a:t>
          </a:r>
        </a:p>
      </dgm:t>
    </dgm:pt>
    <dgm:pt modelId="{DBEDBE9C-913E-40EA-BC72-99227833C37E}" type="parTrans" cxnId="{1C0364AD-7538-479B-A3C1-A87B2A4D9BBD}">
      <dgm:prSet/>
      <dgm:spPr/>
      <dgm:t>
        <a:bodyPr/>
        <a:lstStyle/>
        <a:p>
          <a:endParaRPr lang="zh-CN" altLang="en-US"/>
        </a:p>
      </dgm:t>
    </dgm:pt>
    <dgm:pt modelId="{4D3AA060-D7F9-4C92-8234-104411DDA7B9}" type="sibTrans" cxnId="{1C0364AD-7538-479B-A3C1-A87B2A4D9BBD}">
      <dgm:prSet/>
      <dgm:spPr/>
      <dgm:t>
        <a:bodyPr/>
        <a:lstStyle/>
        <a:p>
          <a:endParaRPr lang="zh-CN" altLang="en-US"/>
        </a:p>
      </dgm:t>
    </dgm:pt>
    <dgm:pt modelId="{7AD4073A-5D56-472C-A1ED-5499DA251DB1}">
      <dgm:prSet phldrT="[文本]"/>
      <dgm:spPr/>
      <dgm:t>
        <a:bodyPr/>
        <a:lstStyle/>
        <a:p>
          <a:r>
            <a:rPr lang="zh-CN" altLang="en-US"/>
            <a:t>服务收费</a:t>
          </a:r>
        </a:p>
      </dgm:t>
    </dgm:pt>
    <dgm:pt modelId="{8423BFDE-BA1A-442C-9538-258BD1703C71}" type="parTrans" cxnId="{105F52B7-EE32-4CAA-8CA7-26C20A339A53}">
      <dgm:prSet/>
      <dgm:spPr/>
      <dgm:t>
        <a:bodyPr/>
        <a:lstStyle/>
        <a:p>
          <a:endParaRPr lang="zh-CN" altLang="en-US"/>
        </a:p>
      </dgm:t>
    </dgm:pt>
    <dgm:pt modelId="{6CF142E2-B536-4BC7-94FA-8362E2EB2493}" type="sibTrans" cxnId="{105F52B7-EE32-4CAA-8CA7-26C20A339A53}">
      <dgm:prSet/>
      <dgm:spPr/>
      <dgm:t>
        <a:bodyPr/>
        <a:lstStyle/>
        <a:p>
          <a:endParaRPr lang="zh-CN" altLang="en-US"/>
        </a:p>
      </dgm:t>
    </dgm:pt>
    <dgm:pt modelId="{B9F50240-B935-498A-876A-5C606745A866}">
      <dgm:prSet phldrT="[文本]"/>
      <dgm:spPr/>
      <dgm:t>
        <a:bodyPr/>
        <a:lstStyle/>
        <a:p>
          <a:r>
            <a:rPr lang="zh-CN" altLang="en-US"/>
            <a:t>卫生费</a:t>
          </a:r>
        </a:p>
      </dgm:t>
    </dgm:pt>
    <dgm:pt modelId="{13A94B44-12C9-4F85-86EE-50659E4E40E7}" type="parTrans" cxnId="{4F187D99-5A2B-4864-9073-C96222DB20B2}">
      <dgm:prSet/>
      <dgm:spPr/>
      <dgm:t>
        <a:bodyPr/>
        <a:lstStyle/>
        <a:p>
          <a:endParaRPr lang="zh-CN" altLang="en-US"/>
        </a:p>
      </dgm:t>
    </dgm:pt>
    <dgm:pt modelId="{4F229633-183C-4CDB-B16B-A8BDD0A63761}" type="sibTrans" cxnId="{4F187D99-5A2B-4864-9073-C96222DB20B2}">
      <dgm:prSet/>
      <dgm:spPr/>
      <dgm:t>
        <a:bodyPr/>
        <a:lstStyle/>
        <a:p>
          <a:endParaRPr lang="zh-CN" altLang="en-US"/>
        </a:p>
      </dgm:t>
    </dgm:pt>
    <dgm:pt modelId="{86C0581D-D337-4DB6-813B-036E14C0205B}">
      <dgm:prSet phldrT="[文本]"/>
      <dgm:spPr/>
      <dgm:t>
        <a:bodyPr/>
        <a:lstStyle/>
        <a:p>
          <a:r>
            <a:rPr lang="zh-CN" altLang="en-US"/>
            <a:t>燃气费</a:t>
          </a:r>
        </a:p>
      </dgm:t>
    </dgm:pt>
    <dgm:pt modelId="{5FE9060E-89FB-4E73-96C6-A99D4ED9F16E}" type="parTrans" cxnId="{81B23134-442A-4E57-A35C-806130D570C6}">
      <dgm:prSet/>
      <dgm:spPr/>
      <dgm:t>
        <a:bodyPr/>
        <a:lstStyle/>
        <a:p>
          <a:endParaRPr lang="zh-CN" altLang="en-US"/>
        </a:p>
      </dgm:t>
    </dgm:pt>
    <dgm:pt modelId="{E216ACBE-DE12-4E5D-89F5-A8AE65499244}" type="sibTrans" cxnId="{81B23134-442A-4E57-A35C-806130D570C6}">
      <dgm:prSet/>
      <dgm:spPr/>
      <dgm:t>
        <a:bodyPr/>
        <a:lstStyle/>
        <a:p>
          <a:endParaRPr lang="zh-CN" altLang="en-US"/>
        </a:p>
      </dgm:t>
    </dgm:pt>
    <dgm:pt modelId="{74EBDDA3-0ACB-44D5-AC8F-6E41899E4280}">
      <dgm:prSet phldrT="[文本]"/>
      <dgm:spPr/>
      <dgm:t>
        <a:bodyPr/>
        <a:lstStyle/>
        <a:p>
          <a:r>
            <a:rPr lang="zh-CN" altLang="en-US"/>
            <a:t>供热费</a:t>
          </a:r>
        </a:p>
      </dgm:t>
    </dgm:pt>
    <dgm:pt modelId="{0EDC9CE7-AB19-418B-BD3A-DAF44A32DDFE}" type="parTrans" cxnId="{75FE842B-55C8-4F27-9132-91A9556475AD}">
      <dgm:prSet/>
      <dgm:spPr/>
      <dgm:t>
        <a:bodyPr/>
        <a:lstStyle/>
        <a:p>
          <a:endParaRPr lang="zh-CN" altLang="en-US"/>
        </a:p>
      </dgm:t>
    </dgm:pt>
    <dgm:pt modelId="{ECEF9684-85A3-4FB2-AD66-E913D19C0348}" type="sibTrans" cxnId="{75FE842B-55C8-4F27-9132-91A9556475AD}">
      <dgm:prSet/>
      <dgm:spPr/>
      <dgm:t>
        <a:bodyPr/>
        <a:lstStyle/>
        <a:p>
          <a:endParaRPr lang="zh-CN" altLang="en-US"/>
        </a:p>
      </dgm:t>
    </dgm:pt>
    <dgm:pt modelId="{517A419B-463F-4859-956A-D4E9D2A9E8BD}">
      <dgm:prSet phldrT="[文本]"/>
      <dgm:spPr/>
      <dgm:t>
        <a:bodyPr/>
        <a:lstStyle/>
        <a:p>
          <a:r>
            <a:rPr lang="zh-CN" altLang="en-US"/>
            <a:t>电梯运行费</a:t>
          </a:r>
        </a:p>
      </dgm:t>
    </dgm:pt>
    <dgm:pt modelId="{68D5F27D-6CB6-4107-AD86-ACB23DE113D2}" type="parTrans" cxnId="{EE40A390-A3A4-4771-AA86-7E99B3A074BA}">
      <dgm:prSet/>
      <dgm:spPr/>
      <dgm:t>
        <a:bodyPr/>
        <a:lstStyle/>
        <a:p>
          <a:endParaRPr lang="zh-CN" altLang="en-US"/>
        </a:p>
      </dgm:t>
    </dgm:pt>
    <dgm:pt modelId="{ED3E8CFE-72AB-4B22-BB4C-944039588331}" type="sibTrans" cxnId="{EE40A390-A3A4-4771-AA86-7E99B3A074BA}">
      <dgm:prSet/>
      <dgm:spPr/>
      <dgm:t>
        <a:bodyPr/>
        <a:lstStyle/>
        <a:p>
          <a:endParaRPr lang="zh-CN" altLang="en-US"/>
        </a:p>
      </dgm:t>
    </dgm:pt>
    <dgm:pt modelId="{C781D2E4-8E59-468B-B809-3E1F85F43098}">
      <dgm:prSet phldrT="[文本]"/>
      <dgm:spPr/>
      <dgm:t>
        <a:bodyPr/>
        <a:lstStyle/>
        <a:p>
          <a:r>
            <a:rPr lang="zh-CN" altLang="en-US"/>
            <a:t>车辆管理费</a:t>
          </a:r>
        </a:p>
      </dgm:t>
    </dgm:pt>
    <dgm:pt modelId="{FE3FEE05-DE40-4FB6-A61B-572C85481E23}" type="parTrans" cxnId="{AF0AF7E2-85E7-484C-BC45-C5CD30561906}">
      <dgm:prSet/>
      <dgm:spPr/>
      <dgm:t>
        <a:bodyPr/>
        <a:lstStyle/>
        <a:p>
          <a:endParaRPr lang="zh-CN" altLang="en-US"/>
        </a:p>
      </dgm:t>
    </dgm:pt>
    <dgm:pt modelId="{857028FE-91E5-4333-9AA9-656D0A45A777}" type="sibTrans" cxnId="{AF0AF7E2-85E7-484C-BC45-C5CD30561906}">
      <dgm:prSet/>
      <dgm:spPr/>
      <dgm:t>
        <a:bodyPr/>
        <a:lstStyle/>
        <a:p>
          <a:endParaRPr lang="zh-CN" altLang="en-US"/>
        </a:p>
      </dgm:t>
    </dgm:pt>
    <dgm:pt modelId="{4D81F88C-45A7-4F2E-A585-F797E7AEEAAB}">
      <dgm:prSet phldrT="[文本]"/>
      <dgm:spPr/>
      <dgm:t>
        <a:bodyPr/>
        <a:lstStyle/>
        <a:p>
          <a:r>
            <a:rPr lang="en-US" altLang="zh-CN"/>
            <a:t>……</a:t>
          </a:r>
          <a:endParaRPr lang="zh-CN" altLang="en-US"/>
        </a:p>
      </dgm:t>
    </dgm:pt>
    <dgm:pt modelId="{5DFEC1F6-64AC-49A5-861C-EFBC0975DE7B}" type="parTrans" cxnId="{A5BAE541-9180-4FB1-801A-E3B500501B59}">
      <dgm:prSet/>
      <dgm:spPr/>
      <dgm:t>
        <a:bodyPr/>
        <a:lstStyle/>
        <a:p>
          <a:endParaRPr lang="zh-CN" altLang="en-US"/>
        </a:p>
      </dgm:t>
    </dgm:pt>
    <dgm:pt modelId="{41E71938-8360-4C55-B471-A25699319693}" type="sibTrans" cxnId="{A5BAE541-9180-4FB1-801A-E3B500501B59}">
      <dgm:prSet/>
      <dgm:spPr/>
      <dgm:t>
        <a:bodyPr/>
        <a:lstStyle/>
        <a:p>
          <a:endParaRPr lang="zh-CN" altLang="en-US"/>
        </a:p>
      </dgm:t>
    </dgm:pt>
    <dgm:pt modelId="{29B68D7A-C3CE-4177-ADB8-B1CCD80EAF50}">
      <dgm:prSet phldrT="[文本]"/>
      <dgm:spPr/>
      <dgm:t>
        <a:bodyPr/>
        <a:lstStyle/>
        <a:p>
          <a:r>
            <a:rPr lang="zh-CN" altLang="en-US"/>
            <a:t>代收费</a:t>
          </a:r>
        </a:p>
      </dgm:t>
    </dgm:pt>
    <dgm:pt modelId="{4CDE95BC-26C0-430D-BA10-1C23A6051F6A}" type="parTrans" cxnId="{BA51917D-92B9-49F7-BF6C-20037AE488AA}">
      <dgm:prSet/>
      <dgm:spPr/>
      <dgm:t>
        <a:bodyPr/>
        <a:lstStyle/>
        <a:p>
          <a:endParaRPr lang="zh-CN" altLang="en-US"/>
        </a:p>
      </dgm:t>
    </dgm:pt>
    <dgm:pt modelId="{735C5F58-AE08-4D6D-B2E8-ABF76EDCE9D8}" type="sibTrans" cxnId="{BA51917D-92B9-49F7-BF6C-20037AE488AA}">
      <dgm:prSet/>
      <dgm:spPr/>
      <dgm:t>
        <a:bodyPr/>
        <a:lstStyle/>
        <a:p>
          <a:endParaRPr lang="zh-CN" altLang="en-US"/>
        </a:p>
      </dgm:t>
    </dgm:pt>
    <dgm:pt modelId="{087A5E10-A3AF-4548-BE50-68E5EB081545}">
      <dgm:prSet phldrT="[文本]"/>
      <dgm:spPr/>
      <dgm:t>
        <a:bodyPr/>
        <a:lstStyle/>
        <a:p>
          <a:r>
            <a:rPr lang="zh-CN" altLang="en-US"/>
            <a:t>维修费</a:t>
          </a:r>
        </a:p>
      </dgm:t>
    </dgm:pt>
    <dgm:pt modelId="{A033C949-5B76-4B09-898D-65C1FC595B18}" type="parTrans" cxnId="{699311B8-699A-47C7-B29A-8D079C44DE4B}">
      <dgm:prSet/>
      <dgm:spPr/>
      <dgm:t>
        <a:bodyPr/>
        <a:lstStyle/>
        <a:p>
          <a:endParaRPr lang="zh-CN" altLang="en-US"/>
        </a:p>
      </dgm:t>
    </dgm:pt>
    <dgm:pt modelId="{585E21F8-261B-4B1E-A182-CEB41E797394}" type="sibTrans" cxnId="{699311B8-699A-47C7-B29A-8D079C44DE4B}">
      <dgm:prSet/>
      <dgm:spPr/>
      <dgm:t>
        <a:bodyPr/>
        <a:lstStyle/>
        <a:p>
          <a:endParaRPr lang="zh-CN" altLang="en-US"/>
        </a:p>
      </dgm:t>
    </dgm:pt>
    <dgm:pt modelId="{1F530B1F-10EC-48BE-92A3-05D59372B9F8}">
      <dgm:prSet phldrT="[文本]"/>
      <dgm:spPr/>
      <dgm:t>
        <a:bodyPr/>
        <a:lstStyle/>
        <a:p>
          <a:r>
            <a:rPr lang="en-US" altLang="zh-CN"/>
            <a:t>……</a:t>
          </a:r>
          <a:endParaRPr lang="zh-CN" altLang="en-US"/>
        </a:p>
      </dgm:t>
    </dgm:pt>
    <dgm:pt modelId="{F35443D9-544F-4A70-A694-E9927C96B26C}" type="parTrans" cxnId="{B5D7B243-16B6-4D75-A7D1-2723D22F4FC0}">
      <dgm:prSet/>
      <dgm:spPr/>
      <dgm:t>
        <a:bodyPr/>
        <a:lstStyle/>
        <a:p>
          <a:endParaRPr lang="zh-CN" altLang="en-US"/>
        </a:p>
      </dgm:t>
    </dgm:pt>
    <dgm:pt modelId="{5062B9DD-7BB7-4B4F-9369-C004BD8AD690}" type="sibTrans" cxnId="{B5D7B243-16B6-4D75-A7D1-2723D22F4FC0}">
      <dgm:prSet/>
      <dgm:spPr/>
      <dgm:t>
        <a:bodyPr/>
        <a:lstStyle/>
        <a:p>
          <a:endParaRPr lang="zh-CN" altLang="en-US"/>
        </a:p>
      </dgm:t>
    </dgm:pt>
    <dgm:pt modelId="{DCB3AE33-9D38-4085-B3A0-5B62A803301F}">
      <dgm:prSet phldrT="[文本]"/>
      <dgm:spPr/>
      <dgm:t>
        <a:bodyPr/>
        <a:lstStyle/>
        <a:p>
          <a:r>
            <a:rPr lang="zh-CN" altLang="en-US"/>
            <a:t>收视费</a:t>
          </a:r>
        </a:p>
      </dgm:t>
    </dgm:pt>
    <dgm:pt modelId="{D1AE8C40-CFC7-401A-B4A4-9F183CE84ED1}" type="parTrans" cxnId="{9064AFE7-A4B3-497B-860B-5D23218E1B0D}">
      <dgm:prSet/>
      <dgm:spPr/>
      <dgm:t>
        <a:bodyPr/>
        <a:lstStyle/>
        <a:p>
          <a:endParaRPr lang="zh-CN" altLang="en-US"/>
        </a:p>
      </dgm:t>
    </dgm:pt>
    <dgm:pt modelId="{728A9C02-D3D6-4937-AB27-81230D8E61C0}" type="sibTrans" cxnId="{9064AFE7-A4B3-497B-860B-5D23218E1B0D}">
      <dgm:prSet/>
      <dgm:spPr/>
      <dgm:t>
        <a:bodyPr/>
        <a:lstStyle/>
        <a:p>
          <a:endParaRPr lang="zh-CN" altLang="en-US"/>
        </a:p>
      </dgm:t>
    </dgm:pt>
    <dgm:pt modelId="{7A0611AE-4197-487E-ABAD-4F5701AE908B}">
      <dgm:prSet phldrT="[文本]"/>
      <dgm:spPr/>
      <dgm:t>
        <a:bodyPr/>
        <a:lstStyle/>
        <a:p>
          <a:r>
            <a:rPr lang="en-US" altLang="zh-CN"/>
            <a:t>……</a:t>
          </a:r>
          <a:endParaRPr lang="zh-CN" altLang="en-US"/>
        </a:p>
      </dgm:t>
    </dgm:pt>
    <dgm:pt modelId="{9954EEC2-E074-4C36-8BA4-C1C013BCBC50}" type="parTrans" cxnId="{B0A26F63-591C-44EA-9100-30E98650DE1C}">
      <dgm:prSet/>
      <dgm:spPr/>
      <dgm:t>
        <a:bodyPr/>
        <a:lstStyle/>
        <a:p>
          <a:endParaRPr lang="zh-CN" altLang="en-US"/>
        </a:p>
      </dgm:t>
    </dgm:pt>
    <dgm:pt modelId="{8F5A8D9A-B81A-4713-96CB-2FE050ACF958}" type="sibTrans" cxnId="{B0A26F63-591C-44EA-9100-30E98650DE1C}">
      <dgm:prSet/>
      <dgm:spPr/>
      <dgm:t>
        <a:bodyPr/>
        <a:lstStyle/>
        <a:p>
          <a:endParaRPr lang="zh-CN" altLang="en-US"/>
        </a:p>
      </dgm:t>
    </dgm:pt>
    <dgm:pt modelId="{8BA0DCF5-522A-4DE3-A26E-B99CE2D59C40}" type="pres">
      <dgm:prSet presAssocID="{B9D40A7C-6191-4ACF-93C6-1AE3504DE2AE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659B76D8-749F-4FE2-A038-9194B0EC49E6}" type="pres">
      <dgm:prSet presAssocID="{99EBD5F2-47BF-49D8-9EAE-339D69EF2714}" presName="vertOne" presStyleCnt="0"/>
      <dgm:spPr/>
    </dgm:pt>
    <dgm:pt modelId="{ECF6408A-017A-403D-BBBD-9F524B4D401F}" type="pres">
      <dgm:prSet presAssocID="{99EBD5F2-47BF-49D8-9EAE-339D69EF2714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3CB6EA63-CF96-4CAC-A4B8-CE53D58E57E7}" type="pres">
      <dgm:prSet presAssocID="{99EBD5F2-47BF-49D8-9EAE-339D69EF2714}" presName="parTransOne" presStyleCnt="0"/>
      <dgm:spPr/>
    </dgm:pt>
    <dgm:pt modelId="{3D4867EE-6A59-4FA2-BB04-AD724EE32ECB}" type="pres">
      <dgm:prSet presAssocID="{99EBD5F2-47BF-49D8-9EAE-339D69EF2714}" presName="horzOne" presStyleCnt="0"/>
      <dgm:spPr/>
    </dgm:pt>
    <dgm:pt modelId="{21F1A8A5-7306-4598-8C38-128E268ED55E}" type="pres">
      <dgm:prSet presAssocID="{9D130E61-CBBE-4AF9-BD39-21CEE6B72572}" presName="vertTwo" presStyleCnt="0"/>
      <dgm:spPr/>
    </dgm:pt>
    <dgm:pt modelId="{5A3C6435-DD08-4A38-964F-C5F57EE37E78}" type="pres">
      <dgm:prSet presAssocID="{9D130E61-CBBE-4AF9-BD39-21CEE6B72572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A93ED83B-6392-42BC-95F1-992B37315BF4}" type="pres">
      <dgm:prSet presAssocID="{9D130E61-CBBE-4AF9-BD39-21CEE6B72572}" presName="parTransTwo" presStyleCnt="0"/>
      <dgm:spPr/>
    </dgm:pt>
    <dgm:pt modelId="{D5000D40-0215-4DB2-B39D-3CA61183C606}" type="pres">
      <dgm:prSet presAssocID="{9D130E61-CBBE-4AF9-BD39-21CEE6B72572}" presName="horzTwo" presStyleCnt="0"/>
      <dgm:spPr/>
    </dgm:pt>
    <dgm:pt modelId="{7282087C-6DFA-4505-BE77-96449DB85905}" type="pres">
      <dgm:prSet presAssocID="{B51B874F-AC2F-459A-A894-658C87870FDC}" presName="vertThree" presStyleCnt="0"/>
      <dgm:spPr/>
    </dgm:pt>
    <dgm:pt modelId="{0EE49C61-2C41-4A10-9CCB-232C3C89BB58}" type="pres">
      <dgm:prSet presAssocID="{B51B874F-AC2F-459A-A894-658C87870FDC}" presName="txThree" presStyleLbl="node3" presStyleIdx="0" presStyleCnt="1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88BD182D-E604-4204-AF00-2637812EB597}" type="pres">
      <dgm:prSet presAssocID="{B51B874F-AC2F-459A-A894-658C87870FDC}" presName="horzThree" presStyleCnt="0"/>
      <dgm:spPr/>
    </dgm:pt>
    <dgm:pt modelId="{2990405B-5822-4764-A55A-DCF0908E5DB2}" type="pres">
      <dgm:prSet presAssocID="{AE6EF005-7F7F-4599-8242-1FD32E73235B}" presName="sibSpaceThree" presStyleCnt="0"/>
      <dgm:spPr/>
    </dgm:pt>
    <dgm:pt modelId="{430947DE-AEB7-44B4-9E9D-D37170D56A4A}" type="pres">
      <dgm:prSet presAssocID="{BEDE03DD-2E75-4904-B599-DD9E74583289}" presName="vertThree" presStyleCnt="0"/>
      <dgm:spPr/>
    </dgm:pt>
    <dgm:pt modelId="{51100BC8-13BF-47C5-A666-5B04CB74E0DD}" type="pres">
      <dgm:prSet presAssocID="{BEDE03DD-2E75-4904-B599-DD9E74583289}" presName="txThree" presStyleLbl="node3" presStyleIdx="1" presStyleCnt="1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83E4FB1A-3479-419C-BC0B-B9253EE3FD5C}" type="pres">
      <dgm:prSet presAssocID="{BEDE03DD-2E75-4904-B599-DD9E74583289}" presName="horzThree" presStyleCnt="0"/>
      <dgm:spPr/>
    </dgm:pt>
    <dgm:pt modelId="{21435E57-779B-4743-8A80-6E71ADAC1029}" type="pres">
      <dgm:prSet presAssocID="{A56D6818-8D02-49BD-94FA-ABED019EDB2C}" presName="sibSpaceThree" presStyleCnt="0"/>
      <dgm:spPr/>
    </dgm:pt>
    <dgm:pt modelId="{1BB2EE17-F1EE-4C61-AE5C-908CFF89631A}" type="pres">
      <dgm:prSet presAssocID="{86C0581D-D337-4DB6-813B-036E14C0205B}" presName="vertThree" presStyleCnt="0"/>
      <dgm:spPr/>
    </dgm:pt>
    <dgm:pt modelId="{12640B37-03B4-4E72-9047-5AC7D68F52F9}" type="pres">
      <dgm:prSet presAssocID="{86C0581D-D337-4DB6-813B-036E14C0205B}" presName="txThree" presStyleLbl="node3" presStyleIdx="2" presStyleCnt="1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BCB7F30E-17B6-4CCD-9621-37E9FBB7D199}" type="pres">
      <dgm:prSet presAssocID="{86C0581D-D337-4DB6-813B-036E14C0205B}" presName="horzThree" presStyleCnt="0"/>
      <dgm:spPr/>
    </dgm:pt>
    <dgm:pt modelId="{EE692F89-E626-4158-A600-2373684AF276}" type="pres">
      <dgm:prSet presAssocID="{E216ACBE-DE12-4E5D-89F5-A8AE65499244}" presName="sibSpaceThree" presStyleCnt="0"/>
      <dgm:spPr/>
    </dgm:pt>
    <dgm:pt modelId="{FB06C66F-185B-4839-B04F-7B9DCA1CDB95}" type="pres">
      <dgm:prSet presAssocID="{74EBDDA3-0ACB-44D5-AC8F-6E41899E4280}" presName="vertThree" presStyleCnt="0"/>
      <dgm:spPr/>
    </dgm:pt>
    <dgm:pt modelId="{B21A996D-E7C0-4074-AAEC-5E7BD93F0F9E}" type="pres">
      <dgm:prSet presAssocID="{74EBDDA3-0ACB-44D5-AC8F-6E41899E4280}" presName="txThree" presStyleLbl="node3" presStyleIdx="3" presStyleCnt="1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FC2C7615-971A-4B39-A313-9F029BE01EFA}" type="pres">
      <dgm:prSet presAssocID="{74EBDDA3-0ACB-44D5-AC8F-6E41899E4280}" presName="horzThree" presStyleCnt="0"/>
      <dgm:spPr/>
    </dgm:pt>
    <dgm:pt modelId="{DF0663A1-CDF3-4DB4-89B3-7D7F0636029F}" type="pres">
      <dgm:prSet presAssocID="{98E99C36-A04F-4ED7-819F-C2412564EEC2}" presName="sibSpaceTwo" presStyleCnt="0"/>
      <dgm:spPr/>
    </dgm:pt>
    <dgm:pt modelId="{400FD0CC-4DE6-4AB0-B435-A33B2BBE9573}" type="pres">
      <dgm:prSet presAssocID="{73961586-2F93-48E1-BA8C-5ED2D4011CA9}" presName="vertTwo" presStyleCnt="0"/>
      <dgm:spPr/>
    </dgm:pt>
    <dgm:pt modelId="{8E24C133-1DEB-439C-8EFB-D78C570DB289}" type="pres">
      <dgm:prSet presAssocID="{73961586-2F93-48E1-BA8C-5ED2D4011CA9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27C39F1C-A85D-4A54-9291-99BE88058D7E}" type="pres">
      <dgm:prSet presAssocID="{73961586-2F93-48E1-BA8C-5ED2D4011CA9}" presName="parTransTwo" presStyleCnt="0"/>
      <dgm:spPr/>
    </dgm:pt>
    <dgm:pt modelId="{7A3D01BF-126E-4BB0-BB11-FB360D80D8C6}" type="pres">
      <dgm:prSet presAssocID="{73961586-2F93-48E1-BA8C-5ED2D4011CA9}" presName="horzTwo" presStyleCnt="0"/>
      <dgm:spPr/>
    </dgm:pt>
    <dgm:pt modelId="{F674BED2-E9EE-4798-B41D-02FF7DD79772}" type="pres">
      <dgm:prSet presAssocID="{9BEAFC3D-CD82-4401-8F76-874BD7656022}" presName="vertThree" presStyleCnt="0"/>
      <dgm:spPr/>
    </dgm:pt>
    <dgm:pt modelId="{93EB1D2E-5B17-47EC-BEB4-23BF9C17D2B7}" type="pres">
      <dgm:prSet presAssocID="{9BEAFC3D-CD82-4401-8F76-874BD7656022}" presName="txThree" presStyleLbl="node3" presStyleIdx="4" presStyleCnt="1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D41AAFE0-A861-4C65-8B82-19346EE7CB13}" type="pres">
      <dgm:prSet presAssocID="{9BEAFC3D-CD82-4401-8F76-874BD7656022}" presName="horzThree" presStyleCnt="0"/>
      <dgm:spPr/>
    </dgm:pt>
    <dgm:pt modelId="{3A8E25AF-AC8B-4862-9D11-401F0648DA31}" type="pres">
      <dgm:prSet presAssocID="{4D3AA060-D7F9-4C92-8234-104411DDA7B9}" presName="sibSpaceThree" presStyleCnt="0"/>
      <dgm:spPr/>
    </dgm:pt>
    <dgm:pt modelId="{E7F525DD-6902-4224-B40F-13422553F98E}" type="pres">
      <dgm:prSet presAssocID="{B9F50240-B935-498A-876A-5C606745A866}" presName="vertThree" presStyleCnt="0"/>
      <dgm:spPr/>
    </dgm:pt>
    <dgm:pt modelId="{5D57E4CE-28A0-4602-86B8-FDC68110BC35}" type="pres">
      <dgm:prSet presAssocID="{B9F50240-B935-498A-876A-5C606745A866}" presName="txThree" presStyleLbl="node3" presStyleIdx="5" presStyleCnt="1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5574B7E7-E942-4869-BBD6-896DE33CB5FB}" type="pres">
      <dgm:prSet presAssocID="{B9F50240-B935-498A-876A-5C606745A866}" presName="horzThree" presStyleCnt="0"/>
      <dgm:spPr/>
    </dgm:pt>
    <dgm:pt modelId="{E4FAD591-35E5-416E-B79C-D086A62881A2}" type="pres">
      <dgm:prSet presAssocID="{4F229633-183C-4CDB-B16B-A8BDD0A63761}" presName="sibSpaceThree" presStyleCnt="0"/>
      <dgm:spPr/>
    </dgm:pt>
    <dgm:pt modelId="{D74304EA-D73C-42D5-9D91-F4FB3427CADC}" type="pres">
      <dgm:prSet presAssocID="{517A419B-463F-4859-956A-D4E9D2A9E8BD}" presName="vertThree" presStyleCnt="0"/>
      <dgm:spPr/>
    </dgm:pt>
    <dgm:pt modelId="{C131D32C-39B3-44D6-852C-E638CD888C3B}" type="pres">
      <dgm:prSet presAssocID="{517A419B-463F-4859-956A-D4E9D2A9E8BD}" presName="txThree" presStyleLbl="node3" presStyleIdx="6" presStyleCnt="1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A7591557-0A9D-4EBB-83EF-084220F15B81}" type="pres">
      <dgm:prSet presAssocID="{517A419B-463F-4859-956A-D4E9D2A9E8BD}" presName="horzThree" presStyleCnt="0"/>
      <dgm:spPr/>
    </dgm:pt>
    <dgm:pt modelId="{29B1CD70-B51F-4C09-B5FE-8A54200D5501}" type="pres">
      <dgm:prSet presAssocID="{ED3E8CFE-72AB-4B22-BB4C-944039588331}" presName="sibSpaceThree" presStyleCnt="0"/>
      <dgm:spPr/>
    </dgm:pt>
    <dgm:pt modelId="{6418431F-23E7-4BBC-97D7-5708421973BD}" type="pres">
      <dgm:prSet presAssocID="{C781D2E4-8E59-468B-B809-3E1F85F43098}" presName="vertThree" presStyleCnt="0"/>
      <dgm:spPr/>
    </dgm:pt>
    <dgm:pt modelId="{12FF862B-41F7-40F7-9930-43D6D5275547}" type="pres">
      <dgm:prSet presAssocID="{C781D2E4-8E59-468B-B809-3E1F85F43098}" presName="txThree" presStyleLbl="node3" presStyleIdx="7" presStyleCnt="1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BBE092A9-28EC-46BE-BBB6-3882CB5B07B3}" type="pres">
      <dgm:prSet presAssocID="{C781D2E4-8E59-468B-B809-3E1F85F43098}" presName="horzThree" presStyleCnt="0"/>
      <dgm:spPr/>
    </dgm:pt>
    <dgm:pt modelId="{00074C05-DF91-4D74-99AA-B4C8325DB636}" type="pres">
      <dgm:prSet presAssocID="{857028FE-91E5-4333-9AA9-656D0A45A777}" presName="sibSpaceThree" presStyleCnt="0"/>
      <dgm:spPr/>
    </dgm:pt>
    <dgm:pt modelId="{D73E0765-99D1-4403-890B-D4C51ED86D77}" type="pres">
      <dgm:prSet presAssocID="{4D81F88C-45A7-4F2E-A585-F797E7AEEAAB}" presName="vertThree" presStyleCnt="0"/>
      <dgm:spPr/>
    </dgm:pt>
    <dgm:pt modelId="{A4954B77-44E3-4C3D-9AE0-BB7690DE9507}" type="pres">
      <dgm:prSet presAssocID="{4D81F88C-45A7-4F2E-A585-F797E7AEEAAB}" presName="txThree" presStyleLbl="node3" presStyleIdx="8" presStyleCnt="1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F4885BE8-272F-4519-B773-F975F4FA9F68}" type="pres">
      <dgm:prSet presAssocID="{4D81F88C-45A7-4F2E-A585-F797E7AEEAAB}" presName="horzThree" presStyleCnt="0"/>
      <dgm:spPr/>
    </dgm:pt>
    <dgm:pt modelId="{D140AF45-3131-457D-8C1B-AA05015562FF}" type="pres">
      <dgm:prSet presAssocID="{F001751C-C645-4B53-9720-E2EF4C347548}" presName="sibSpaceTwo" presStyleCnt="0"/>
      <dgm:spPr/>
    </dgm:pt>
    <dgm:pt modelId="{DBE6C46B-4EBB-4A0E-B2E9-F98E9FDB4C66}" type="pres">
      <dgm:prSet presAssocID="{7AD4073A-5D56-472C-A1ED-5499DA251DB1}" presName="vertTwo" presStyleCnt="0"/>
      <dgm:spPr/>
    </dgm:pt>
    <dgm:pt modelId="{6789DE80-9A13-431D-93A2-4FEB98B2F09C}" type="pres">
      <dgm:prSet presAssocID="{7AD4073A-5D56-472C-A1ED-5499DA251DB1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4D99BAE5-B6B1-4D6C-BBE4-2C33E6A1A63D}" type="pres">
      <dgm:prSet presAssocID="{7AD4073A-5D56-472C-A1ED-5499DA251DB1}" presName="parTransTwo" presStyleCnt="0"/>
      <dgm:spPr/>
    </dgm:pt>
    <dgm:pt modelId="{EBCD0C1A-9FA7-4DF2-9A2B-C6A74224144E}" type="pres">
      <dgm:prSet presAssocID="{7AD4073A-5D56-472C-A1ED-5499DA251DB1}" presName="horzTwo" presStyleCnt="0"/>
      <dgm:spPr/>
    </dgm:pt>
    <dgm:pt modelId="{8860C495-4132-4C9F-8939-7304464BE648}" type="pres">
      <dgm:prSet presAssocID="{29B68D7A-C3CE-4177-ADB8-B1CCD80EAF50}" presName="vertThree" presStyleCnt="0"/>
      <dgm:spPr/>
    </dgm:pt>
    <dgm:pt modelId="{A1E7206E-2689-4149-B69C-EB02C475D29F}" type="pres">
      <dgm:prSet presAssocID="{29B68D7A-C3CE-4177-ADB8-B1CCD80EAF50}" presName="txThree" presStyleLbl="node3" presStyleIdx="9" presStyleCnt="1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70CADEEA-3483-48A5-B66A-512F0A1BFAAC}" type="pres">
      <dgm:prSet presAssocID="{29B68D7A-C3CE-4177-ADB8-B1CCD80EAF50}" presName="parTransThree" presStyleCnt="0"/>
      <dgm:spPr/>
    </dgm:pt>
    <dgm:pt modelId="{9CBA6CD9-92A7-4D3C-B7B0-7B5DE04DD74C}" type="pres">
      <dgm:prSet presAssocID="{29B68D7A-C3CE-4177-ADB8-B1CCD80EAF50}" presName="horzThree" presStyleCnt="0"/>
      <dgm:spPr/>
    </dgm:pt>
    <dgm:pt modelId="{04EAF1CB-E6FC-4C47-B0BA-1B4CCE478E71}" type="pres">
      <dgm:prSet presAssocID="{DCB3AE33-9D38-4085-B3A0-5B62A803301F}" presName="vertFour" presStyleCnt="0">
        <dgm:presLayoutVars>
          <dgm:chPref val="3"/>
        </dgm:presLayoutVars>
      </dgm:prSet>
      <dgm:spPr/>
    </dgm:pt>
    <dgm:pt modelId="{55ABEF22-DB90-46CF-9213-FEC894A0874C}" type="pres">
      <dgm:prSet presAssocID="{DCB3AE33-9D38-4085-B3A0-5B62A803301F}" presName="txFour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6A938FEF-693D-41DD-A295-90935647FD36}" type="pres">
      <dgm:prSet presAssocID="{DCB3AE33-9D38-4085-B3A0-5B62A803301F}" presName="horzFour" presStyleCnt="0"/>
      <dgm:spPr/>
    </dgm:pt>
    <dgm:pt modelId="{9DC25492-8F11-4843-B68C-8E8AA6987694}" type="pres">
      <dgm:prSet presAssocID="{728A9C02-D3D6-4937-AB27-81230D8E61C0}" presName="sibSpaceFour" presStyleCnt="0"/>
      <dgm:spPr/>
    </dgm:pt>
    <dgm:pt modelId="{701898BF-5C63-4E09-A95E-0D8A07FCC861}" type="pres">
      <dgm:prSet presAssocID="{7A0611AE-4197-487E-ABAD-4F5701AE908B}" presName="vertFour" presStyleCnt="0">
        <dgm:presLayoutVars>
          <dgm:chPref val="3"/>
        </dgm:presLayoutVars>
      </dgm:prSet>
      <dgm:spPr/>
    </dgm:pt>
    <dgm:pt modelId="{6FDF808B-7DA9-423D-9CAD-9F0D5BA6A156}" type="pres">
      <dgm:prSet presAssocID="{7A0611AE-4197-487E-ABAD-4F5701AE908B}" presName="txFour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E6811FC0-8516-40E4-8785-59C2630FDEE0}" type="pres">
      <dgm:prSet presAssocID="{7A0611AE-4197-487E-ABAD-4F5701AE908B}" presName="horzFour" presStyleCnt="0"/>
      <dgm:spPr/>
    </dgm:pt>
    <dgm:pt modelId="{379BD774-3EF4-45C5-928C-6A806DE4E689}" type="pres">
      <dgm:prSet presAssocID="{735C5F58-AE08-4D6D-B2E8-ABF76EDCE9D8}" presName="sibSpaceThree" presStyleCnt="0"/>
      <dgm:spPr/>
    </dgm:pt>
    <dgm:pt modelId="{72B375DB-FA43-4D18-9C3F-311851E71490}" type="pres">
      <dgm:prSet presAssocID="{087A5E10-A3AF-4548-BE50-68E5EB081545}" presName="vertThree" presStyleCnt="0"/>
      <dgm:spPr/>
    </dgm:pt>
    <dgm:pt modelId="{67D94EF5-D41F-4E91-89DE-3CDE46F5536B}" type="pres">
      <dgm:prSet presAssocID="{087A5E10-A3AF-4548-BE50-68E5EB081545}" presName="txThree" presStyleLbl="node3" presStyleIdx="10" presStyleCnt="1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D4F8A580-D6DB-40F4-AF0B-5AD602C71E46}" type="pres">
      <dgm:prSet presAssocID="{087A5E10-A3AF-4548-BE50-68E5EB081545}" presName="horzThree" presStyleCnt="0"/>
      <dgm:spPr/>
    </dgm:pt>
    <dgm:pt modelId="{F560FDEE-41CE-4FE0-BEAF-05CF1203F61B}" type="pres">
      <dgm:prSet presAssocID="{585E21F8-261B-4B1E-A182-CEB41E797394}" presName="sibSpaceThree" presStyleCnt="0"/>
      <dgm:spPr/>
    </dgm:pt>
    <dgm:pt modelId="{F7BBBA62-032A-4A13-8517-CCACDE3DC8F0}" type="pres">
      <dgm:prSet presAssocID="{1F530B1F-10EC-48BE-92A3-05D59372B9F8}" presName="vertThree" presStyleCnt="0"/>
      <dgm:spPr/>
    </dgm:pt>
    <dgm:pt modelId="{066BFCDF-1981-4844-BEC4-F77A718DB376}" type="pres">
      <dgm:prSet presAssocID="{1F530B1F-10EC-48BE-92A3-05D59372B9F8}" presName="txThree" presStyleLbl="node3" presStyleIdx="11" presStyleCnt="1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D87C11EB-6B8A-4FFD-A479-797841522C2A}" type="pres">
      <dgm:prSet presAssocID="{1F530B1F-10EC-48BE-92A3-05D59372B9F8}" presName="horzThree" presStyleCnt="0"/>
      <dgm:spPr/>
    </dgm:pt>
  </dgm:ptLst>
  <dgm:cxnLst>
    <dgm:cxn modelId="{699311B8-699A-47C7-B29A-8D079C44DE4B}" srcId="{7AD4073A-5D56-472C-A1ED-5499DA251DB1}" destId="{087A5E10-A3AF-4548-BE50-68E5EB081545}" srcOrd="1" destOrd="0" parTransId="{A033C949-5B76-4B09-898D-65C1FC595B18}" sibTransId="{585E21F8-261B-4B1E-A182-CEB41E797394}"/>
    <dgm:cxn modelId="{C1B23B24-17D1-470E-B369-A8B8C36687FB}" type="presOf" srcId="{86C0581D-D337-4DB6-813B-036E14C0205B}" destId="{12640B37-03B4-4E72-9047-5AC7D68F52F9}" srcOrd="0" destOrd="0" presId="urn:microsoft.com/office/officeart/2005/8/layout/hierarchy4"/>
    <dgm:cxn modelId="{D9DBBEBB-A651-48A7-8CDE-0C99ED1BB4BF}" type="presOf" srcId="{99EBD5F2-47BF-49D8-9EAE-339D69EF2714}" destId="{ECF6408A-017A-403D-BBBD-9F524B4D401F}" srcOrd="0" destOrd="0" presId="urn:microsoft.com/office/officeart/2005/8/layout/hierarchy4"/>
    <dgm:cxn modelId="{09778FE9-266F-43F5-91EF-BEAA22B4B137}" type="presOf" srcId="{B9F50240-B935-498A-876A-5C606745A866}" destId="{5D57E4CE-28A0-4602-86B8-FDC68110BC35}" srcOrd="0" destOrd="0" presId="urn:microsoft.com/office/officeart/2005/8/layout/hierarchy4"/>
    <dgm:cxn modelId="{4F187D99-5A2B-4864-9073-C96222DB20B2}" srcId="{73961586-2F93-48E1-BA8C-5ED2D4011CA9}" destId="{B9F50240-B935-498A-876A-5C606745A866}" srcOrd="1" destOrd="0" parTransId="{13A94B44-12C9-4F85-86EE-50659E4E40E7}" sibTransId="{4F229633-183C-4CDB-B16B-A8BDD0A63761}"/>
    <dgm:cxn modelId="{EE40A390-A3A4-4771-AA86-7E99B3A074BA}" srcId="{73961586-2F93-48E1-BA8C-5ED2D4011CA9}" destId="{517A419B-463F-4859-956A-D4E9D2A9E8BD}" srcOrd="2" destOrd="0" parTransId="{68D5F27D-6CB6-4107-AD86-ACB23DE113D2}" sibTransId="{ED3E8CFE-72AB-4B22-BB4C-944039588331}"/>
    <dgm:cxn modelId="{75FE842B-55C8-4F27-9132-91A9556475AD}" srcId="{9D130E61-CBBE-4AF9-BD39-21CEE6B72572}" destId="{74EBDDA3-0ACB-44D5-AC8F-6E41899E4280}" srcOrd="3" destOrd="0" parTransId="{0EDC9CE7-AB19-418B-BD3A-DAF44A32DDFE}" sibTransId="{ECEF9684-85A3-4FB2-AD66-E913D19C0348}"/>
    <dgm:cxn modelId="{5AC179C4-266C-46F9-B9D8-7C9D8ED0DBC9}" type="presOf" srcId="{4D81F88C-45A7-4F2E-A585-F797E7AEEAAB}" destId="{A4954B77-44E3-4C3D-9AE0-BB7690DE9507}" srcOrd="0" destOrd="0" presId="urn:microsoft.com/office/officeart/2005/8/layout/hierarchy4"/>
    <dgm:cxn modelId="{6E17A353-9F08-478E-BD44-048E86FB729E}" type="presOf" srcId="{7AD4073A-5D56-472C-A1ED-5499DA251DB1}" destId="{6789DE80-9A13-431D-93A2-4FEB98B2F09C}" srcOrd="0" destOrd="0" presId="urn:microsoft.com/office/officeart/2005/8/layout/hierarchy4"/>
    <dgm:cxn modelId="{81B23134-442A-4E57-A35C-806130D570C6}" srcId="{9D130E61-CBBE-4AF9-BD39-21CEE6B72572}" destId="{86C0581D-D337-4DB6-813B-036E14C0205B}" srcOrd="2" destOrd="0" parTransId="{5FE9060E-89FB-4E73-96C6-A99D4ED9F16E}" sibTransId="{E216ACBE-DE12-4E5D-89F5-A8AE65499244}"/>
    <dgm:cxn modelId="{5A2F4087-E7F4-40B0-8312-E424814A51B8}" type="presOf" srcId="{517A419B-463F-4859-956A-D4E9D2A9E8BD}" destId="{C131D32C-39B3-44D6-852C-E638CD888C3B}" srcOrd="0" destOrd="0" presId="urn:microsoft.com/office/officeart/2005/8/layout/hierarchy4"/>
    <dgm:cxn modelId="{C3EF7968-A708-477E-A248-8A4853764112}" type="presOf" srcId="{73961586-2F93-48E1-BA8C-5ED2D4011CA9}" destId="{8E24C133-1DEB-439C-8EFB-D78C570DB289}" srcOrd="0" destOrd="0" presId="urn:microsoft.com/office/officeart/2005/8/layout/hierarchy4"/>
    <dgm:cxn modelId="{47B487B5-350A-4CF2-8974-5A22BC9A15F4}" srcId="{B9D40A7C-6191-4ACF-93C6-1AE3504DE2AE}" destId="{99EBD5F2-47BF-49D8-9EAE-339D69EF2714}" srcOrd="0" destOrd="0" parTransId="{E28BABFB-0FDB-4A68-859B-932ADFF09C69}" sibTransId="{1B5B03C2-7CE3-4C71-A91E-2BE452411873}"/>
    <dgm:cxn modelId="{B48D7A2C-2270-42B4-BDA7-133FC3CF1240}" type="presOf" srcId="{B9D40A7C-6191-4ACF-93C6-1AE3504DE2AE}" destId="{8BA0DCF5-522A-4DE3-A26E-B99CE2D59C40}" srcOrd="0" destOrd="0" presId="urn:microsoft.com/office/officeart/2005/8/layout/hierarchy4"/>
    <dgm:cxn modelId="{BA51917D-92B9-49F7-BF6C-20037AE488AA}" srcId="{7AD4073A-5D56-472C-A1ED-5499DA251DB1}" destId="{29B68D7A-C3CE-4177-ADB8-B1CCD80EAF50}" srcOrd="0" destOrd="0" parTransId="{4CDE95BC-26C0-430D-BA10-1C23A6051F6A}" sibTransId="{735C5F58-AE08-4D6D-B2E8-ABF76EDCE9D8}"/>
    <dgm:cxn modelId="{D20F9144-71A5-4101-AA7F-82F3F6BF572B}" type="presOf" srcId="{7A0611AE-4197-487E-ABAD-4F5701AE908B}" destId="{6FDF808B-7DA9-423D-9CAD-9F0D5BA6A156}" srcOrd="0" destOrd="0" presId="urn:microsoft.com/office/officeart/2005/8/layout/hierarchy4"/>
    <dgm:cxn modelId="{F0F85080-E8FB-4785-93FB-BC03DE0F9473}" type="presOf" srcId="{087A5E10-A3AF-4548-BE50-68E5EB081545}" destId="{67D94EF5-D41F-4E91-89DE-3CDE46F5536B}" srcOrd="0" destOrd="0" presId="urn:microsoft.com/office/officeart/2005/8/layout/hierarchy4"/>
    <dgm:cxn modelId="{AA41A1C6-40DF-4A36-A450-18D5B96A0A43}" type="presOf" srcId="{DCB3AE33-9D38-4085-B3A0-5B62A803301F}" destId="{55ABEF22-DB90-46CF-9213-FEC894A0874C}" srcOrd="0" destOrd="0" presId="urn:microsoft.com/office/officeart/2005/8/layout/hierarchy4"/>
    <dgm:cxn modelId="{A5BAE541-9180-4FB1-801A-E3B500501B59}" srcId="{73961586-2F93-48E1-BA8C-5ED2D4011CA9}" destId="{4D81F88C-45A7-4F2E-A585-F797E7AEEAAB}" srcOrd="4" destOrd="0" parTransId="{5DFEC1F6-64AC-49A5-861C-EFBC0975DE7B}" sibTransId="{41E71938-8360-4C55-B471-A25699319693}"/>
    <dgm:cxn modelId="{8B5122EF-2E18-47CE-A2E9-9FC44973488E}" type="presOf" srcId="{BEDE03DD-2E75-4904-B599-DD9E74583289}" destId="{51100BC8-13BF-47C5-A666-5B04CB74E0DD}" srcOrd="0" destOrd="0" presId="urn:microsoft.com/office/officeart/2005/8/layout/hierarchy4"/>
    <dgm:cxn modelId="{1C0364AD-7538-479B-A3C1-A87B2A4D9BBD}" srcId="{73961586-2F93-48E1-BA8C-5ED2D4011CA9}" destId="{9BEAFC3D-CD82-4401-8F76-874BD7656022}" srcOrd="0" destOrd="0" parTransId="{DBEDBE9C-913E-40EA-BC72-99227833C37E}" sibTransId="{4D3AA060-D7F9-4C92-8234-104411DDA7B9}"/>
    <dgm:cxn modelId="{DA4AA4E3-AE59-433E-A80A-3E7DD6F8697C}" type="presOf" srcId="{9BEAFC3D-CD82-4401-8F76-874BD7656022}" destId="{93EB1D2E-5B17-47EC-BEB4-23BF9C17D2B7}" srcOrd="0" destOrd="0" presId="urn:microsoft.com/office/officeart/2005/8/layout/hierarchy4"/>
    <dgm:cxn modelId="{77F49795-8C37-4674-85D2-0BA1DBCF5DA0}" type="presOf" srcId="{74EBDDA3-0ACB-44D5-AC8F-6E41899E4280}" destId="{B21A996D-E7C0-4074-AAEC-5E7BD93F0F9E}" srcOrd="0" destOrd="0" presId="urn:microsoft.com/office/officeart/2005/8/layout/hierarchy4"/>
    <dgm:cxn modelId="{105F52B7-EE32-4CAA-8CA7-26C20A339A53}" srcId="{99EBD5F2-47BF-49D8-9EAE-339D69EF2714}" destId="{7AD4073A-5D56-472C-A1ED-5499DA251DB1}" srcOrd="2" destOrd="0" parTransId="{8423BFDE-BA1A-442C-9538-258BD1703C71}" sibTransId="{6CF142E2-B536-4BC7-94FA-8362E2EB2493}"/>
    <dgm:cxn modelId="{69613979-F499-4244-8DAF-BE3C24650B92}" srcId="{9D130E61-CBBE-4AF9-BD39-21CEE6B72572}" destId="{BEDE03DD-2E75-4904-B599-DD9E74583289}" srcOrd="1" destOrd="0" parTransId="{0B80E1DD-3991-41C8-B127-AD7DE5E07022}" sibTransId="{A56D6818-8D02-49BD-94FA-ABED019EDB2C}"/>
    <dgm:cxn modelId="{8AC949D5-640D-4FAF-B05B-FFCFF2C749D5}" type="presOf" srcId="{B51B874F-AC2F-459A-A894-658C87870FDC}" destId="{0EE49C61-2C41-4A10-9CCB-232C3C89BB58}" srcOrd="0" destOrd="0" presId="urn:microsoft.com/office/officeart/2005/8/layout/hierarchy4"/>
    <dgm:cxn modelId="{B0A26F63-591C-44EA-9100-30E98650DE1C}" srcId="{29B68D7A-C3CE-4177-ADB8-B1CCD80EAF50}" destId="{7A0611AE-4197-487E-ABAD-4F5701AE908B}" srcOrd="1" destOrd="0" parTransId="{9954EEC2-E074-4C36-8BA4-C1C013BCBC50}" sibTransId="{8F5A8D9A-B81A-4713-96CB-2FE050ACF958}"/>
    <dgm:cxn modelId="{AF0AF7E2-85E7-484C-BC45-C5CD30561906}" srcId="{73961586-2F93-48E1-BA8C-5ED2D4011CA9}" destId="{C781D2E4-8E59-468B-B809-3E1F85F43098}" srcOrd="3" destOrd="0" parTransId="{FE3FEE05-DE40-4FB6-A61B-572C85481E23}" sibTransId="{857028FE-91E5-4333-9AA9-656D0A45A777}"/>
    <dgm:cxn modelId="{017DA597-68F1-4010-A892-0CE39587CF3B}" type="presOf" srcId="{C781D2E4-8E59-468B-B809-3E1F85F43098}" destId="{12FF862B-41F7-40F7-9930-43D6D5275547}" srcOrd="0" destOrd="0" presId="urn:microsoft.com/office/officeart/2005/8/layout/hierarchy4"/>
    <dgm:cxn modelId="{B5D7B243-16B6-4D75-A7D1-2723D22F4FC0}" srcId="{7AD4073A-5D56-472C-A1ED-5499DA251DB1}" destId="{1F530B1F-10EC-48BE-92A3-05D59372B9F8}" srcOrd="2" destOrd="0" parTransId="{F35443D9-544F-4A70-A694-E9927C96B26C}" sibTransId="{5062B9DD-7BB7-4B4F-9369-C004BD8AD690}"/>
    <dgm:cxn modelId="{9114D1E9-C8D9-4A59-9685-7B2A763AA67B}" type="presOf" srcId="{29B68D7A-C3CE-4177-ADB8-B1CCD80EAF50}" destId="{A1E7206E-2689-4149-B69C-EB02C475D29F}" srcOrd="0" destOrd="0" presId="urn:microsoft.com/office/officeart/2005/8/layout/hierarchy4"/>
    <dgm:cxn modelId="{9064AFE7-A4B3-497B-860B-5D23218E1B0D}" srcId="{29B68D7A-C3CE-4177-ADB8-B1CCD80EAF50}" destId="{DCB3AE33-9D38-4085-B3A0-5B62A803301F}" srcOrd="0" destOrd="0" parTransId="{D1AE8C40-CFC7-401A-B4A4-9F183CE84ED1}" sibTransId="{728A9C02-D3D6-4937-AB27-81230D8E61C0}"/>
    <dgm:cxn modelId="{B9F1B428-49AC-44EC-B95E-5EAED7205B64}" type="presOf" srcId="{9D130E61-CBBE-4AF9-BD39-21CEE6B72572}" destId="{5A3C6435-DD08-4A38-964F-C5F57EE37E78}" srcOrd="0" destOrd="0" presId="urn:microsoft.com/office/officeart/2005/8/layout/hierarchy4"/>
    <dgm:cxn modelId="{96427A5B-9163-46AC-877F-45E2AEF0E6A4}" type="presOf" srcId="{1F530B1F-10EC-48BE-92A3-05D59372B9F8}" destId="{066BFCDF-1981-4844-BEC4-F77A718DB376}" srcOrd="0" destOrd="0" presId="urn:microsoft.com/office/officeart/2005/8/layout/hierarchy4"/>
    <dgm:cxn modelId="{0922561C-09C4-4783-B912-DA8AD2A53984}" srcId="{99EBD5F2-47BF-49D8-9EAE-339D69EF2714}" destId="{73961586-2F93-48E1-BA8C-5ED2D4011CA9}" srcOrd="1" destOrd="0" parTransId="{3FA269D6-37F2-459D-8A35-29AE0E3B1E23}" sibTransId="{F001751C-C645-4B53-9720-E2EF4C347548}"/>
    <dgm:cxn modelId="{A6E98970-3AC7-4FA3-A627-1C2DA64217C5}" srcId="{9D130E61-CBBE-4AF9-BD39-21CEE6B72572}" destId="{B51B874F-AC2F-459A-A894-658C87870FDC}" srcOrd="0" destOrd="0" parTransId="{7B554484-062F-4BAC-9B4C-56FDF50EB98B}" sibTransId="{AE6EF005-7F7F-4599-8242-1FD32E73235B}"/>
    <dgm:cxn modelId="{3516BC25-5D43-4338-BA8A-1C18061D478A}" srcId="{99EBD5F2-47BF-49D8-9EAE-339D69EF2714}" destId="{9D130E61-CBBE-4AF9-BD39-21CEE6B72572}" srcOrd="0" destOrd="0" parTransId="{A636B860-6D28-467A-BB95-816BE7E5012B}" sibTransId="{98E99C36-A04F-4ED7-819F-C2412564EEC2}"/>
    <dgm:cxn modelId="{B671F41F-0F02-45DF-8FD7-1377E7FA3801}" type="presParOf" srcId="{8BA0DCF5-522A-4DE3-A26E-B99CE2D59C40}" destId="{659B76D8-749F-4FE2-A038-9194B0EC49E6}" srcOrd="0" destOrd="0" presId="urn:microsoft.com/office/officeart/2005/8/layout/hierarchy4"/>
    <dgm:cxn modelId="{71113387-9227-46A4-B966-6D0154CBFB80}" type="presParOf" srcId="{659B76D8-749F-4FE2-A038-9194B0EC49E6}" destId="{ECF6408A-017A-403D-BBBD-9F524B4D401F}" srcOrd="0" destOrd="0" presId="urn:microsoft.com/office/officeart/2005/8/layout/hierarchy4"/>
    <dgm:cxn modelId="{9086BB82-FDA9-4F07-A591-4A9600258484}" type="presParOf" srcId="{659B76D8-749F-4FE2-A038-9194B0EC49E6}" destId="{3CB6EA63-CF96-4CAC-A4B8-CE53D58E57E7}" srcOrd="1" destOrd="0" presId="urn:microsoft.com/office/officeart/2005/8/layout/hierarchy4"/>
    <dgm:cxn modelId="{AF640B09-6160-484F-BB6A-B3176D3E7AE8}" type="presParOf" srcId="{659B76D8-749F-4FE2-A038-9194B0EC49E6}" destId="{3D4867EE-6A59-4FA2-BB04-AD724EE32ECB}" srcOrd="2" destOrd="0" presId="urn:microsoft.com/office/officeart/2005/8/layout/hierarchy4"/>
    <dgm:cxn modelId="{9DC40E0B-1893-4FED-ABAD-56A216E06361}" type="presParOf" srcId="{3D4867EE-6A59-4FA2-BB04-AD724EE32ECB}" destId="{21F1A8A5-7306-4598-8C38-128E268ED55E}" srcOrd="0" destOrd="0" presId="urn:microsoft.com/office/officeart/2005/8/layout/hierarchy4"/>
    <dgm:cxn modelId="{3BF78C3A-60E1-404A-B2E3-DD04AF5FA7FA}" type="presParOf" srcId="{21F1A8A5-7306-4598-8C38-128E268ED55E}" destId="{5A3C6435-DD08-4A38-964F-C5F57EE37E78}" srcOrd="0" destOrd="0" presId="urn:microsoft.com/office/officeart/2005/8/layout/hierarchy4"/>
    <dgm:cxn modelId="{A77B1FE8-9D2B-4213-A232-3ED6DB681463}" type="presParOf" srcId="{21F1A8A5-7306-4598-8C38-128E268ED55E}" destId="{A93ED83B-6392-42BC-95F1-992B37315BF4}" srcOrd="1" destOrd="0" presId="urn:microsoft.com/office/officeart/2005/8/layout/hierarchy4"/>
    <dgm:cxn modelId="{8A24C196-1938-47FA-B6B5-31C0CAAB898D}" type="presParOf" srcId="{21F1A8A5-7306-4598-8C38-128E268ED55E}" destId="{D5000D40-0215-4DB2-B39D-3CA61183C606}" srcOrd="2" destOrd="0" presId="urn:microsoft.com/office/officeart/2005/8/layout/hierarchy4"/>
    <dgm:cxn modelId="{D84DAD03-5BA0-4408-B113-2A7335F58429}" type="presParOf" srcId="{D5000D40-0215-4DB2-B39D-3CA61183C606}" destId="{7282087C-6DFA-4505-BE77-96449DB85905}" srcOrd="0" destOrd="0" presId="urn:microsoft.com/office/officeart/2005/8/layout/hierarchy4"/>
    <dgm:cxn modelId="{E07729A8-937D-4880-9968-14D07B3F8D73}" type="presParOf" srcId="{7282087C-6DFA-4505-BE77-96449DB85905}" destId="{0EE49C61-2C41-4A10-9CCB-232C3C89BB58}" srcOrd="0" destOrd="0" presId="urn:microsoft.com/office/officeart/2005/8/layout/hierarchy4"/>
    <dgm:cxn modelId="{A48C666B-2A31-493F-B67A-AA24C129C05B}" type="presParOf" srcId="{7282087C-6DFA-4505-BE77-96449DB85905}" destId="{88BD182D-E604-4204-AF00-2637812EB597}" srcOrd="1" destOrd="0" presId="urn:microsoft.com/office/officeart/2005/8/layout/hierarchy4"/>
    <dgm:cxn modelId="{1589F984-493A-48A5-B8E1-24840533CD23}" type="presParOf" srcId="{D5000D40-0215-4DB2-B39D-3CA61183C606}" destId="{2990405B-5822-4764-A55A-DCF0908E5DB2}" srcOrd="1" destOrd="0" presId="urn:microsoft.com/office/officeart/2005/8/layout/hierarchy4"/>
    <dgm:cxn modelId="{4467B8F4-A2DA-4E22-BBE7-C9B59FC06668}" type="presParOf" srcId="{D5000D40-0215-4DB2-B39D-3CA61183C606}" destId="{430947DE-AEB7-44B4-9E9D-D37170D56A4A}" srcOrd="2" destOrd="0" presId="urn:microsoft.com/office/officeart/2005/8/layout/hierarchy4"/>
    <dgm:cxn modelId="{BA023223-2D13-4D55-BB57-47F413A1A700}" type="presParOf" srcId="{430947DE-AEB7-44B4-9E9D-D37170D56A4A}" destId="{51100BC8-13BF-47C5-A666-5B04CB74E0DD}" srcOrd="0" destOrd="0" presId="urn:microsoft.com/office/officeart/2005/8/layout/hierarchy4"/>
    <dgm:cxn modelId="{7D931D74-651B-493C-BE42-0544A7733AFE}" type="presParOf" srcId="{430947DE-AEB7-44B4-9E9D-D37170D56A4A}" destId="{83E4FB1A-3479-419C-BC0B-B9253EE3FD5C}" srcOrd="1" destOrd="0" presId="urn:microsoft.com/office/officeart/2005/8/layout/hierarchy4"/>
    <dgm:cxn modelId="{0CF219B6-AC32-44B6-ABA5-BC6AAAD83C48}" type="presParOf" srcId="{D5000D40-0215-4DB2-B39D-3CA61183C606}" destId="{21435E57-779B-4743-8A80-6E71ADAC1029}" srcOrd="3" destOrd="0" presId="urn:microsoft.com/office/officeart/2005/8/layout/hierarchy4"/>
    <dgm:cxn modelId="{8F6CFD7B-BCA4-4656-9ED9-CD6EEA909596}" type="presParOf" srcId="{D5000D40-0215-4DB2-B39D-3CA61183C606}" destId="{1BB2EE17-F1EE-4C61-AE5C-908CFF89631A}" srcOrd="4" destOrd="0" presId="urn:microsoft.com/office/officeart/2005/8/layout/hierarchy4"/>
    <dgm:cxn modelId="{0E305631-FF27-4EB9-B25B-ACB44C4F84B4}" type="presParOf" srcId="{1BB2EE17-F1EE-4C61-AE5C-908CFF89631A}" destId="{12640B37-03B4-4E72-9047-5AC7D68F52F9}" srcOrd="0" destOrd="0" presId="urn:microsoft.com/office/officeart/2005/8/layout/hierarchy4"/>
    <dgm:cxn modelId="{6B9E11E0-16B7-4B05-BC7B-ACCA59CB5BB2}" type="presParOf" srcId="{1BB2EE17-F1EE-4C61-AE5C-908CFF89631A}" destId="{BCB7F30E-17B6-4CCD-9621-37E9FBB7D199}" srcOrd="1" destOrd="0" presId="urn:microsoft.com/office/officeart/2005/8/layout/hierarchy4"/>
    <dgm:cxn modelId="{AD238538-E8AB-4FA3-985C-116E53CA8DA9}" type="presParOf" srcId="{D5000D40-0215-4DB2-B39D-3CA61183C606}" destId="{EE692F89-E626-4158-A600-2373684AF276}" srcOrd="5" destOrd="0" presId="urn:microsoft.com/office/officeart/2005/8/layout/hierarchy4"/>
    <dgm:cxn modelId="{6518F19A-8FB8-4EF3-981D-B48F4CF5B3CD}" type="presParOf" srcId="{D5000D40-0215-4DB2-B39D-3CA61183C606}" destId="{FB06C66F-185B-4839-B04F-7B9DCA1CDB95}" srcOrd="6" destOrd="0" presId="urn:microsoft.com/office/officeart/2005/8/layout/hierarchy4"/>
    <dgm:cxn modelId="{080A4DD0-C273-4630-9DEE-CA36D5058862}" type="presParOf" srcId="{FB06C66F-185B-4839-B04F-7B9DCA1CDB95}" destId="{B21A996D-E7C0-4074-AAEC-5E7BD93F0F9E}" srcOrd="0" destOrd="0" presId="urn:microsoft.com/office/officeart/2005/8/layout/hierarchy4"/>
    <dgm:cxn modelId="{8C5EE1BB-F21F-4FD9-AB4C-3621E9DEFF9A}" type="presParOf" srcId="{FB06C66F-185B-4839-B04F-7B9DCA1CDB95}" destId="{FC2C7615-971A-4B39-A313-9F029BE01EFA}" srcOrd="1" destOrd="0" presId="urn:microsoft.com/office/officeart/2005/8/layout/hierarchy4"/>
    <dgm:cxn modelId="{A3981A59-E13B-4E73-B7CC-734B384306EF}" type="presParOf" srcId="{3D4867EE-6A59-4FA2-BB04-AD724EE32ECB}" destId="{DF0663A1-CDF3-4DB4-89B3-7D7F0636029F}" srcOrd="1" destOrd="0" presId="urn:microsoft.com/office/officeart/2005/8/layout/hierarchy4"/>
    <dgm:cxn modelId="{3C33A9DA-FAC0-4968-99FF-A97CD1141BB9}" type="presParOf" srcId="{3D4867EE-6A59-4FA2-BB04-AD724EE32ECB}" destId="{400FD0CC-4DE6-4AB0-B435-A33B2BBE9573}" srcOrd="2" destOrd="0" presId="urn:microsoft.com/office/officeart/2005/8/layout/hierarchy4"/>
    <dgm:cxn modelId="{33EFB6C6-1391-4C4E-82D0-3BD8CDFE99B5}" type="presParOf" srcId="{400FD0CC-4DE6-4AB0-B435-A33B2BBE9573}" destId="{8E24C133-1DEB-439C-8EFB-D78C570DB289}" srcOrd="0" destOrd="0" presId="urn:microsoft.com/office/officeart/2005/8/layout/hierarchy4"/>
    <dgm:cxn modelId="{3D4142F5-0358-4594-A09E-A4826BE50D22}" type="presParOf" srcId="{400FD0CC-4DE6-4AB0-B435-A33B2BBE9573}" destId="{27C39F1C-A85D-4A54-9291-99BE88058D7E}" srcOrd="1" destOrd="0" presId="urn:microsoft.com/office/officeart/2005/8/layout/hierarchy4"/>
    <dgm:cxn modelId="{A9D38933-863E-4D5B-8189-288B53A7CD16}" type="presParOf" srcId="{400FD0CC-4DE6-4AB0-B435-A33B2BBE9573}" destId="{7A3D01BF-126E-4BB0-BB11-FB360D80D8C6}" srcOrd="2" destOrd="0" presId="urn:microsoft.com/office/officeart/2005/8/layout/hierarchy4"/>
    <dgm:cxn modelId="{9DC97932-6B94-4C15-AA3B-1E994BC70D48}" type="presParOf" srcId="{7A3D01BF-126E-4BB0-BB11-FB360D80D8C6}" destId="{F674BED2-E9EE-4798-B41D-02FF7DD79772}" srcOrd="0" destOrd="0" presId="urn:microsoft.com/office/officeart/2005/8/layout/hierarchy4"/>
    <dgm:cxn modelId="{A4931713-D059-460F-B6A0-37D8FB04F356}" type="presParOf" srcId="{F674BED2-E9EE-4798-B41D-02FF7DD79772}" destId="{93EB1D2E-5B17-47EC-BEB4-23BF9C17D2B7}" srcOrd="0" destOrd="0" presId="urn:microsoft.com/office/officeart/2005/8/layout/hierarchy4"/>
    <dgm:cxn modelId="{BAC8A6A0-3E3A-409B-85F1-5B968A98CAA8}" type="presParOf" srcId="{F674BED2-E9EE-4798-B41D-02FF7DD79772}" destId="{D41AAFE0-A861-4C65-8B82-19346EE7CB13}" srcOrd="1" destOrd="0" presId="urn:microsoft.com/office/officeart/2005/8/layout/hierarchy4"/>
    <dgm:cxn modelId="{857662BA-5424-4A13-BF3C-781658197D41}" type="presParOf" srcId="{7A3D01BF-126E-4BB0-BB11-FB360D80D8C6}" destId="{3A8E25AF-AC8B-4862-9D11-401F0648DA31}" srcOrd="1" destOrd="0" presId="urn:microsoft.com/office/officeart/2005/8/layout/hierarchy4"/>
    <dgm:cxn modelId="{DBD804CD-378F-4DE2-9D02-561C2C4AC237}" type="presParOf" srcId="{7A3D01BF-126E-4BB0-BB11-FB360D80D8C6}" destId="{E7F525DD-6902-4224-B40F-13422553F98E}" srcOrd="2" destOrd="0" presId="urn:microsoft.com/office/officeart/2005/8/layout/hierarchy4"/>
    <dgm:cxn modelId="{E901EBF4-D0EF-4360-B40E-B4449DD6ED8E}" type="presParOf" srcId="{E7F525DD-6902-4224-B40F-13422553F98E}" destId="{5D57E4CE-28A0-4602-86B8-FDC68110BC35}" srcOrd="0" destOrd="0" presId="urn:microsoft.com/office/officeart/2005/8/layout/hierarchy4"/>
    <dgm:cxn modelId="{79C97E5C-B35D-4421-8369-D6BCEB4038D6}" type="presParOf" srcId="{E7F525DD-6902-4224-B40F-13422553F98E}" destId="{5574B7E7-E942-4869-BBD6-896DE33CB5FB}" srcOrd="1" destOrd="0" presId="urn:microsoft.com/office/officeart/2005/8/layout/hierarchy4"/>
    <dgm:cxn modelId="{B0753DDC-E538-4622-ACA7-BC2FB2879B93}" type="presParOf" srcId="{7A3D01BF-126E-4BB0-BB11-FB360D80D8C6}" destId="{E4FAD591-35E5-416E-B79C-D086A62881A2}" srcOrd="3" destOrd="0" presId="urn:microsoft.com/office/officeart/2005/8/layout/hierarchy4"/>
    <dgm:cxn modelId="{16988FE1-1C3A-419D-BC91-F040E85EC753}" type="presParOf" srcId="{7A3D01BF-126E-4BB0-BB11-FB360D80D8C6}" destId="{D74304EA-D73C-42D5-9D91-F4FB3427CADC}" srcOrd="4" destOrd="0" presId="urn:microsoft.com/office/officeart/2005/8/layout/hierarchy4"/>
    <dgm:cxn modelId="{EAB95557-B288-4288-84DD-1E27863B8B76}" type="presParOf" srcId="{D74304EA-D73C-42D5-9D91-F4FB3427CADC}" destId="{C131D32C-39B3-44D6-852C-E638CD888C3B}" srcOrd="0" destOrd="0" presId="urn:microsoft.com/office/officeart/2005/8/layout/hierarchy4"/>
    <dgm:cxn modelId="{A234D608-D0E9-4D7E-A281-6DDFE02A1F1D}" type="presParOf" srcId="{D74304EA-D73C-42D5-9D91-F4FB3427CADC}" destId="{A7591557-0A9D-4EBB-83EF-084220F15B81}" srcOrd="1" destOrd="0" presId="urn:microsoft.com/office/officeart/2005/8/layout/hierarchy4"/>
    <dgm:cxn modelId="{4F3FB18D-2FA3-4BBB-A65E-1E412A8A7031}" type="presParOf" srcId="{7A3D01BF-126E-4BB0-BB11-FB360D80D8C6}" destId="{29B1CD70-B51F-4C09-B5FE-8A54200D5501}" srcOrd="5" destOrd="0" presId="urn:microsoft.com/office/officeart/2005/8/layout/hierarchy4"/>
    <dgm:cxn modelId="{579E3121-BFE4-4D6C-B09A-998C0B1E2BDF}" type="presParOf" srcId="{7A3D01BF-126E-4BB0-BB11-FB360D80D8C6}" destId="{6418431F-23E7-4BBC-97D7-5708421973BD}" srcOrd="6" destOrd="0" presId="urn:microsoft.com/office/officeart/2005/8/layout/hierarchy4"/>
    <dgm:cxn modelId="{232F2B0A-0BB0-4DD0-AB16-CE82A33AE37D}" type="presParOf" srcId="{6418431F-23E7-4BBC-97D7-5708421973BD}" destId="{12FF862B-41F7-40F7-9930-43D6D5275547}" srcOrd="0" destOrd="0" presId="urn:microsoft.com/office/officeart/2005/8/layout/hierarchy4"/>
    <dgm:cxn modelId="{E2C75BD4-57EC-4835-ABF2-FCA17EC40C81}" type="presParOf" srcId="{6418431F-23E7-4BBC-97D7-5708421973BD}" destId="{BBE092A9-28EC-46BE-BBB6-3882CB5B07B3}" srcOrd="1" destOrd="0" presId="urn:microsoft.com/office/officeart/2005/8/layout/hierarchy4"/>
    <dgm:cxn modelId="{7D9EDD2E-2CA2-471E-A1A2-7FE1F35E03B4}" type="presParOf" srcId="{7A3D01BF-126E-4BB0-BB11-FB360D80D8C6}" destId="{00074C05-DF91-4D74-99AA-B4C8325DB636}" srcOrd="7" destOrd="0" presId="urn:microsoft.com/office/officeart/2005/8/layout/hierarchy4"/>
    <dgm:cxn modelId="{31BEF42B-26E6-4F9F-A5D7-0A88E2EE7E39}" type="presParOf" srcId="{7A3D01BF-126E-4BB0-BB11-FB360D80D8C6}" destId="{D73E0765-99D1-4403-890B-D4C51ED86D77}" srcOrd="8" destOrd="0" presId="urn:microsoft.com/office/officeart/2005/8/layout/hierarchy4"/>
    <dgm:cxn modelId="{43BCB42B-FD7F-4B7C-97D4-068BD71CFE44}" type="presParOf" srcId="{D73E0765-99D1-4403-890B-D4C51ED86D77}" destId="{A4954B77-44E3-4C3D-9AE0-BB7690DE9507}" srcOrd="0" destOrd="0" presId="urn:microsoft.com/office/officeart/2005/8/layout/hierarchy4"/>
    <dgm:cxn modelId="{4A551013-1D3F-4E92-856B-B14C66CF5C0F}" type="presParOf" srcId="{D73E0765-99D1-4403-890B-D4C51ED86D77}" destId="{F4885BE8-272F-4519-B773-F975F4FA9F68}" srcOrd="1" destOrd="0" presId="urn:microsoft.com/office/officeart/2005/8/layout/hierarchy4"/>
    <dgm:cxn modelId="{D89117AD-CD0C-44D5-807E-8D0078F70B1B}" type="presParOf" srcId="{3D4867EE-6A59-4FA2-BB04-AD724EE32ECB}" destId="{D140AF45-3131-457D-8C1B-AA05015562FF}" srcOrd="3" destOrd="0" presId="urn:microsoft.com/office/officeart/2005/8/layout/hierarchy4"/>
    <dgm:cxn modelId="{F6A3749E-6B09-4C1C-93CE-727D82A87D21}" type="presParOf" srcId="{3D4867EE-6A59-4FA2-BB04-AD724EE32ECB}" destId="{DBE6C46B-4EBB-4A0E-B2E9-F98E9FDB4C66}" srcOrd="4" destOrd="0" presId="urn:microsoft.com/office/officeart/2005/8/layout/hierarchy4"/>
    <dgm:cxn modelId="{54755A3C-5A75-4C64-8369-632CA1C14262}" type="presParOf" srcId="{DBE6C46B-4EBB-4A0E-B2E9-F98E9FDB4C66}" destId="{6789DE80-9A13-431D-93A2-4FEB98B2F09C}" srcOrd="0" destOrd="0" presId="urn:microsoft.com/office/officeart/2005/8/layout/hierarchy4"/>
    <dgm:cxn modelId="{A717A0E6-B7C9-4A38-AED8-1CCBD0C46AFB}" type="presParOf" srcId="{DBE6C46B-4EBB-4A0E-B2E9-F98E9FDB4C66}" destId="{4D99BAE5-B6B1-4D6C-BBE4-2C33E6A1A63D}" srcOrd="1" destOrd="0" presId="urn:microsoft.com/office/officeart/2005/8/layout/hierarchy4"/>
    <dgm:cxn modelId="{A26AD0FE-1F82-4C2F-B824-7B1485371930}" type="presParOf" srcId="{DBE6C46B-4EBB-4A0E-B2E9-F98E9FDB4C66}" destId="{EBCD0C1A-9FA7-4DF2-9A2B-C6A74224144E}" srcOrd="2" destOrd="0" presId="urn:microsoft.com/office/officeart/2005/8/layout/hierarchy4"/>
    <dgm:cxn modelId="{EDB8DE3E-D256-445E-9D07-7CFF7CCEF8AB}" type="presParOf" srcId="{EBCD0C1A-9FA7-4DF2-9A2B-C6A74224144E}" destId="{8860C495-4132-4C9F-8939-7304464BE648}" srcOrd="0" destOrd="0" presId="urn:microsoft.com/office/officeart/2005/8/layout/hierarchy4"/>
    <dgm:cxn modelId="{EE71698B-51CB-41C6-B7E2-9414C75DCB78}" type="presParOf" srcId="{8860C495-4132-4C9F-8939-7304464BE648}" destId="{A1E7206E-2689-4149-B69C-EB02C475D29F}" srcOrd="0" destOrd="0" presId="urn:microsoft.com/office/officeart/2005/8/layout/hierarchy4"/>
    <dgm:cxn modelId="{CE801EAC-5CA3-4C36-924A-7C68A36ADC92}" type="presParOf" srcId="{8860C495-4132-4C9F-8939-7304464BE648}" destId="{70CADEEA-3483-48A5-B66A-512F0A1BFAAC}" srcOrd="1" destOrd="0" presId="urn:microsoft.com/office/officeart/2005/8/layout/hierarchy4"/>
    <dgm:cxn modelId="{36411804-BE4F-4501-81A8-83AF4FAC30DB}" type="presParOf" srcId="{8860C495-4132-4C9F-8939-7304464BE648}" destId="{9CBA6CD9-92A7-4D3C-B7B0-7B5DE04DD74C}" srcOrd="2" destOrd="0" presId="urn:microsoft.com/office/officeart/2005/8/layout/hierarchy4"/>
    <dgm:cxn modelId="{933ED781-D7B7-42E7-9F54-4AA4F8580D10}" type="presParOf" srcId="{9CBA6CD9-92A7-4D3C-B7B0-7B5DE04DD74C}" destId="{04EAF1CB-E6FC-4C47-B0BA-1B4CCE478E71}" srcOrd="0" destOrd="0" presId="urn:microsoft.com/office/officeart/2005/8/layout/hierarchy4"/>
    <dgm:cxn modelId="{F1761FFD-04D9-426E-823F-790E22E6DF31}" type="presParOf" srcId="{04EAF1CB-E6FC-4C47-B0BA-1B4CCE478E71}" destId="{55ABEF22-DB90-46CF-9213-FEC894A0874C}" srcOrd="0" destOrd="0" presId="urn:microsoft.com/office/officeart/2005/8/layout/hierarchy4"/>
    <dgm:cxn modelId="{4CCBE516-78B5-4A25-A2C0-F88E5F453937}" type="presParOf" srcId="{04EAF1CB-E6FC-4C47-B0BA-1B4CCE478E71}" destId="{6A938FEF-693D-41DD-A295-90935647FD36}" srcOrd="1" destOrd="0" presId="urn:microsoft.com/office/officeart/2005/8/layout/hierarchy4"/>
    <dgm:cxn modelId="{967C705D-A542-4ECE-899E-884E3AA327D6}" type="presParOf" srcId="{9CBA6CD9-92A7-4D3C-B7B0-7B5DE04DD74C}" destId="{9DC25492-8F11-4843-B68C-8E8AA6987694}" srcOrd="1" destOrd="0" presId="urn:microsoft.com/office/officeart/2005/8/layout/hierarchy4"/>
    <dgm:cxn modelId="{4D5D5F8E-F435-4483-9C40-58BCE1718237}" type="presParOf" srcId="{9CBA6CD9-92A7-4D3C-B7B0-7B5DE04DD74C}" destId="{701898BF-5C63-4E09-A95E-0D8A07FCC861}" srcOrd="2" destOrd="0" presId="urn:microsoft.com/office/officeart/2005/8/layout/hierarchy4"/>
    <dgm:cxn modelId="{6D017DE8-280F-478D-B695-75E58251D0DA}" type="presParOf" srcId="{701898BF-5C63-4E09-A95E-0D8A07FCC861}" destId="{6FDF808B-7DA9-423D-9CAD-9F0D5BA6A156}" srcOrd="0" destOrd="0" presId="urn:microsoft.com/office/officeart/2005/8/layout/hierarchy4"/>
    <dgm:cxn modelId="{11722A3C-C7ED-441D-844D-4FE2E21DCDE9}" type="presParOf" srcId="{701898BF-5C63-4E09-A95E-0D8A07FCC861}" destId="{E6811FC0-8516-40E4-8785-59C2630FDEE0}" srcOrd="1" destOrd="0" presId="urn:microsoft.com/office/officeart/2005/8/layout/hierarchy4"/>
    <dgm:cxn modelId="{24D10E90-8690-4B5C-B223-3FFEC873D833}" type="presParOf" srcId="{EBCD0C1A-9FA7-4DF2-9A2B-C6A74224144E}" destId="{379BD774-3EF4-45C5-928C-6A806DE4E689}" srcOrd="1" destOrd="0" presId="urn:microsoft.com/office/officeart/2005/8/layout/hierarchy4"/>
    <dgm:cxn modelId="{D3862C22-FB7A-44B4-B637-AE5A83D90230}" type="presParOf" srcId="{EBCD0C1A-9FA7-4DF2-9A2B-C6A74224144E}" destId="{72B375DB-FA43-4D18-9C3F-311851E71490}" srcOrd="2" destOrd="0" presId="urn:microsoft.com/office/officeart/2005/8/layout/hierarchy4"/>
    <dgm:cxn modelId="{9A3C48E3-38E4-48CA-929E-71B315F0120D}" type="presParOf" srcId="{72B375DB-FA43-4D18-9C3F-311851E71490}" destId="{67D94EF5-D41F-4E91-89DE-3CDE46F5536B}" srcOrd="0" destOrd="0" presId="urn:microsoft.com/office/officeart/2005/8/layout/hierarchy4"/>
    <dgm:cxn modelId="{765C99C5-E015-4962-97ED-25B623E5D8DD}" type="presParOf" srcId="{72B375DB-FA43-4D18-9C3F-311851E71490}" destId="{D4F8A580-D6DB-40F4-AF0B-5AD602C71E46}" srcOrd="1" destOrd="0" presId="urn:microsoft.com/office/officeart/2005/8/layout/hierarchy4"/>
    <dgm:cxn modelId="{CEC89A93-D5EA-434E-A7C3-3DFD857EC218}" type="presParOf" srcId="{EBCD0C1A-9FA7-4DF2-9A2B-C6A74224144E}" destId="{F560FDEE-41CE-4FE0-BEAF-05CF1203F61B}" srcOrd="3" destOrd="0" presId="urn:microsoft.com/office/officeart/2005/8/layout/hierarchy4"/>
    <dgm:cxn modelId="{AAEF7AD6-FD7B-4708-B2EC-A7DF42FBF763}" type="presParOf" srcId="{EBCD0C1A-9FA7-4DF2-9A2B-C6A74224144E}" destId="{F7BBBA62-032A-4A13-8517-CCACDE3DC8F0}" srcOrd="4" destOrd="0" presId="urn:microsoft.com/office/officeart/2005/8/layout/hierarchy4"/>
    <dgm:cxn modelId="{73AFC4C0-A159-42FE-A6A5-D0265471C7F6}" type="presParOf" srcId="{F7BBBA62-032A-4A13-8517-CCACDE3DC8F0}" destId="{066BFCDF-1981-4844-BEC4-F77A718DB376}" srcOrd="0" destOrd="0" presId="urn:microsoft.com/office/officeart/2005/8/layout/hierarchy4"/>
    <dgm:cxn modelId="{9A54B147-5C45-4E33-8728-C6D7ED15691A}" type="presParOf" srcId="{F7BBBA62-032A-4A13-8517-CCACDE3DC8F0}" destId="{D87C11EB-6B8A-4FFD-A479-797841522C2A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3141176-B264-4971-8BA2-5797E5CAFD79}" type="doc">
      <dgm:prSet loTypeId="urn:microsoft.com/office/officeart/2005/8/layout/hierarchy4" loCatId="hierarchy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zh-CN" altLang="en-US"/>
        </a:p>
      </dgm:t>
    </dgm:pt>
    <dgm:pt modelId="{BE477D64-E065-4C0A-9CA6-391D629AFBD0}">
      <dgm:prSet phldrT="[文本]"/>
      <dgm:spPr/>
      <dgm:t>
        <a:bodyPr/>
        <a:lstStyle/>
        <a:p>
          <a:r>
            <a:rPr lang="zh-CN" altLang="en-US"/>
            <a:t>管理类业务</a:t>
          </a:r>
        </a:p>
      </dgm:t>
    </dgm:pt>
    <dgm:pt modelId="{2314B1C7-C635-4C1E-BD7E-D51662DDC6F2}" type="parTrans" cxnId="{1C77BEC1-6E2B-440C-AD20-FEA96AC4F9D4}">
      <dgm:prSet/>
      <dgm:spPr/>
      <dgm:t>
        <a:bodyPr/>
        <a:lstStyle/>
        <a:p>
          <a:endParaRPr lang="zh-CN" altLang="en-US"/>
        </a:p>
      </dgm:t>
    </dgm:pt>
    <dgm:pt modelId="{1E67DB74-259C-4A9F-8DD4-15BB9781D285}" type="sibTrans" cxnId="{1C77BEC1-6E2B-440C-AD20-FEA96AC4F9D4}">
      <dgm:prSet/>
      <dgm:spPr/>
      <dgm:t>
        <a:bodyPr/>
        <a:lstStyle/>
        <a:p>
          <a:endParaRPr lang="zh-CN" altLang="en-US"/>
        </a:p>
      </dgm:t>
    </dgm:pt>
    <dgm:pt modelId="{D6D23AB5-3710-4DA4-9708-DBF142965FA8}">
      <dgm:prSet phldrT="[文本]"/>
      <dgm:spPr/>
      <dgm:t>
        <a:bodyPr/>
        <a:lstStyle/>
        <a:p>
          <a:r>
            <a:rPr lang="zh-CN" altLang="en-US"/>
            <a:t>档案管理</a:t>
          </a:r>
        </a:p>
      </dgm:t>
    </dgm:pt>
    <dgm:pt modelId="{197FB949-B568-4BA8-8B6A-52C820C7562B}" type="parTrans" cxnId="{4448A1B7-D394-4F7B-AC84-22C15F524DCD}">
      <dgm:prSet/>
      <dgm:spPr/>
      <dgm:t>
        <a:bodyPr/>
        <a:lstStyle/>
        <a:p>
          <a:endParaRPr lang="zh-CN" altLang="en-US"/>
        </a:p>
      </dgm:t>
    </dgm:pt>
    <dgm:pt modelId="{0D3FA1C3-7113-42FB-808E-C54F843AD567}" type="sibTrans" cxnId="{4448A1B7-D394-4F7B-AC84-22C15F524DCD}">
      <dgm:prSet/>
      <dgm:spPr/>
      <dgm:t>
        <a:bodyPr/>
        <a:lstStyle/>
        <a:p>
          <a:endParaRPr lang="zh-CN" altLang="en-US"/>
        </a:p>
      </dgm:t>
    </dgm:pt>
    <dgm:pt modelId="{5093006C-FE8B-45FC-9A14-62B7F9795F47}">
      <dgm:prSet phldrT="[文本]"/>
      <dgm:spPr/>
      <dgm:t>
        <a:bodyPr/>
        <a:lstStyle/>
        <a:p>
          <a:r>
            <a:rPr lang="zh-CN" altLang="en-US"/>
            <a:t>住房档案</a:t>
          </a:r>
        </a:p>
      </dgm:t>
    </dgm:pt>
    <dgm:pt modelId="{FB6CA525-6BFC-40DA-992E-EC236FB560AA}" type="parTrans" cxnId="{F2613509-FD33-4660-B1A6-A8403FC978C1}">
      <dgm:prSet/>
      <dgm:spPr/>
      <dgm:t>
        <a:bodyPr/>
        <a:lstStyle/>
        <a:p>
          <a:endParaRPr lang="zh-CN" altLang="en-US"/>
        </a:p>
      </dgm:t>
    </dgm:pt>
    <dgm:pt modelId="{EACAC2ED-BD3E-4033-964E-4407A553B083}" type="sibTrans" cxnId="{F2613509-FD33-4660-B1A6-A8403FC978C1}">
      <dgm:prSet/>
      <dgm:spPr/>
      <dgm:t>
        <a:bodyPr/>
        <a:lstStyle/>
        <a:p>
          <a:endParaRPr lang="zh-CN" altLang="en-US"/>
        </a:p>
      </dgm:t>
    </dgm:pt>
    <dgm:pt modelId="{FE64B0A1-EF8B-4203-9494-C7C26A1257E5}">
      <dgm:prSet phldrT="[文本]"/>
      <dgm:spPr/>
      <dgm:t>
        <a:bodyPr/>
        <a:lstStyle/>
        <a:p>
          <a:r>
            <a:rPr lang="zh-CN" altLang="en-US"/>
            <a:t>用户档案</a:t>
          </a:r>
        </a:p>
      </dgm:t>
    </dgm:pt>
    <dgm:pt modelId="{287622C8-A113-4CEC-9A21-157F519886E2}" type="parTrans" cxnId="{68F5C1D2-4AD5-4D3F-BFA0-563F5384A159}">
      <dgm:prSet/>
      <dgm:spPr/>
      <dgm:t>
        <a:bodyPr/>
        <a:lstStyle/>
        <a:p>
          <a:endParaRPr lang="zh-CN" altLang="en-US"/>
        </a:p>
      </dgm:t>
    </dgm:pt>
    <dgm:pt modelId="{14C19FD4-695B-412B-A4DF-848FF0D15B56}" type="sibTrans" cxnId="{68F5C1D2-4AD5-4D3F-BFA0-563F5384A159}">
      <dgm:prSet/>
      <dgm:spPr/>
      <dgm:t>
        <a:bodyPr/>
        <a:lstStyle/>
        <a:p>
          <a:endParaRPr lang="zh-CN" altLang="en-US"/>
        </a:p>
      </dgm:t>
    </dgm:pt>
    <dgm:pt modelId="{B302E2D6-146F-400F-B057-3C6DC886B0B3}">
      <dgm:prSet phldrT="[文本]"/>
      <dgm:spPr/>
      <dgm:t>
        <a:bodyPr/>
        <a:lstStyle/>
        <a:p>
          <a:r>
            <a:rPr lang="zh-CN" altLang="en-US"/>
            <a:t>经营管理</a:t>
          </a:r>
        </a:p>
      </dgm:t>
    </dgm:pt>
    <dgm:pt modelId="{A36961AE-BC64-414B-90C5-C50ADAC2ADE1}" type="parTrans" cxnId="{3A7E7222-1A94-410F-ABC4-49B75D90A71A}">
      <dgm:prSet/>
      <dgm:spPr/>
      <dgm:t>
        <a:bodyPr/>
        <a:lstStyle/>
        <a:p>
          <a:endParaRPr lang="zh-CN" altLang="en-US"/>
        </a:p>
      </dgm:t>
    </dgm:pt>
    <dgm:pt modelId="{70C628FD-0F22-4646-B820-C33D56B0E306}" type="sibTrans" cxnId="{3A7E7222-1A94-410F-ABC4-49B75D90A71A}">
      <dgm:prSet/>
      <dgm:spPr/>
      <dgm:t>
        <a:bodyPr/>
        <a:lstStyle/>
        <a:p>
          <a:endParaRPr lang="zh-CN" altLang="en-US"/>
        </a:p>
      </dgm:t>
    </dgm:pt>
    <dgm:pt modelId="{5455F508-D57C-4096-A4A0-B29DDB41342E}">
      <dgm:prSet phldrT="[文本]"/>
      <dgm:spPr/>
      <dgm:t>
        <a:bodyPr/>
        <a:lstStyle/>
        <a:p>
          <a:r>
            <a:rPr lang="zh-CN" altLang="en-US" dirty="0"/>
            <a:t>经营报表</a:t>
          </a:r>
        </a:p>
      </dgm:t>
    </dgm:pt>
    <dgm:pt modelId="{47E18EBF-C142-4485-B6E9-C370DE3E497F}" type="parTrans" cxnId="{E51633AB-2A9F-4241-BA23-B80EAFF8803B}">
      <dgm:prSet/>
      <dgm:spPr/>
      <dgm:t>
        <a:bodyPr/>
        <a:lstStyle/>
        <a:p>
          <a:endParaRPr lang="zh-CN" altLang="en-US"/>
        </a:p>
      </dgm:t>
    </dgm:pt>
    <dgm:pt modelId="{1D30EBC9-8C3E-4444-861B-2391A1A39EDA}" type="sibTrans" cxnId="{E51633AB-2A9F-4241-BA23-B80EAFF8803B}">
      <dgm:prSet/>
      <dgm:spPr/>
      <dgm:t>
        <a:bodyPr/>
        <a:lstStyle/>
        <a:p>
          <a:endParaRPr lang="zh-CN" altLang="en-US"/>
        </a:p>
      </dgm:t>
    </dgm:pt>
    <dgm:pt modelId="{E2654F5E-7CB1-417A-ABFF-129D8A47F0D7}">
      <dgm:prSet phldrT="[文本]"/>
      <dgm:spPr/>
      <dgm:t>
        <a:bodyPr/>
        <a:lstStyle/>
        <a:p>
          <a:r>
            <a:rPr lang="zh-CN" altLang="en-US"/>
            <a:t>表具档案</a:t>
          </a:r>
        </a:p>
      </dgm:t>
    </dgm:pt>
    <dgm:pt modelId="{D1783A9A-C2BB-4329-BCCA-00BC8809E034}" type="parTrans" cxnId="{27118788-96AD-4D44-A46C-F2A13BC91CCF}">
      <dgm:prSet/>
      <dgm:spPr/>
      <dgm:t>
        <a:bodyPr/>
        <a:lstStyle/>
        <a:p>
          <a:endParaRPr lang="zh-CN" altLang="en-US"/>
        </a:p>
      </dgm:t>
    </dgm:pt>
    <dgm:pt modelId="{EAA6B202-DAA0-487B-8583-73DCD7DD6D84}" type="sibTrans" cxnId="{27118788-96AD-4D44-A46C-F2A13BC91CCF}">
      <dgm:prSet/>
      <dgm:spPr/>
      <dgm:t>
        <a:bodyPr/>
        <a:lstStyle/>
        <a:p>
          <a:endParaRPr lang="zh-CN" altLang="en-US"/>
        </a:p>
      </dgm:t>
    </dgm:pt>
    <dgm:pt modelId="{734EA150-131A-4A75-AF52-A2E3C8B0526A}">
      <dgm:prSet phldrT="[文本]"/>
      <dgm:spPr/>
      <dgm:t>
        <a:bodyPr/>
        <a:lstStyle/>
        <a:p>
          <a:r>
            <a:rPr lang="zh-CN" altLang="en-US"/>
            <a:t>财务报表</a:t>
          </a:r>
        </a:p>
      </dgm:t>
    </dgm:pt>
    <dgm:pt modelId="{4C20A2D2-127D-4C83-B7E4-3DD35B35B677}" type="parTrans" cxnId="{F69D5072-A8DC-481E-BADB-145B6EF4FA9C}">
      <dgm:prSet/>
      <dgm:spPr/>
      <dgm:t>
        <a:bodyPr/>
        <a:lstStyle/>
        <a:p>
          <a:endParaRPr lang="zh-CN" altLang="en-US"/>
        </a:p>
      </dgm:t>
    </dgm:pt>
    <dgm:pt modelId="{8FF74798-75EF-431E-9932-0B789847D38F}" type="sibTrans" cxnId="{F69D5072-A8DC-481E-BADB-145B6EF4FA9C}">
      <dgm:prSet/>
      <dgm:spPr/>
      <dgm:t>
        <a:bodyPr/>
        <a:lstStyle/>
        <a:p>
          <a:endParaRPr lang="zh-CN" altLang="en-US"/>
        </a:p>
      </dgm:t>
    </dgm:pt>
    <dgm:pt modelId="{5B8BD4AF-9092-45FB-92B6-0D7593DF2997}">
      <dgm:prSet phldrT="[文本]"/>
      <dgm:spPr/>
      <dgm:t>
        <a:bodyPr/>
        <a:lstStyle/>
        <a:p>
          <a:r>
            <a:rPr lang="zh-CN" altLang="en-US"/>
            <a:t>分析报表</a:t>
          </a:r>
        </a:p>
      </dgm:t>
    </dgm:pt>
    <dgm:pt modelId="{5EB37EB4-EC0D-4282-9BDD-58EF3910FDD2}" type="parTrans" cxnId="{2696A0A6-21B0-4611-8FBA-6656A577B42D}">
      <dgm:prSet/>
      <dgm:spPr/>
      <dgm:t>
        <a:bodyPr/>
        <a:lstStyle/>
        <a:p>
          <a:endParaRPr lang="zh-CN" altLang="en-US"/>
        </a:p>
      </dgm:t>
    </dgm:pt>
    <dgm:pt modelId="{F01BD17B-72C1-4394-9705-0FEE2482D909}" type="sibTrans" cxnId="{2696A0A6-21B0-4611-8FBA-6656A577B42D}">
      <dgm:prSet/>
      <dgm:spPr/>
      <dgm:t>
        <a:bodyPr/>
        <a:lstStyle/>
        <a:p>
          <a:endParaRPr lang="zh-CN" altLang="en-US"/>
        </a:p>
      </dgm:t>
    </dgm:pt>
    <dgm:pt modelId="{F80DD399-CCAB-478A-B753-7E3E44C2197A}">
      <dgm:prSet phldrT="[文本]"/>
      <dgm:spPr/>
      <dgm:t>
        <a:bodyPr/>
        <a:lstStyle/>
        <a:p>
          <a:r>
            <a:rPr lang="zh-CN" altLang="en-US"/>
            <a:t>异常报表</a:t>
          </a:r>
        </a:p>
      </dgm:t>
    </dgm:pt>
    <dgm:pt modelId="{6A523150-672F-40E4-8631-F35D5C28504B}" type="parTrans" cxnId="{289F84F5-A57F-4C1B-9D88-E256A9379CCB}">
      <dgm:prSet/>
      <dgm:spPr/>
      <dgm:t>
        <a:bodyPr/>
        <a:lstStyle/>
        <a:p>
          <a:endParaRPr lang="zh-CN" altLang="en-US"/>
        </a:p>
      </dgm:t>
    </dgm:pt>
    <dgm:pt modelId="{D776BDAE-5825-4321-8D41-9919D2485629}" type="sibTrans" cxnId="{289F84F5-A57F-4C1B-9D88-E256A9379CCB}">
      <dgm:prSet/>
      <dgm:spPr/>
      <dgm:t>
        <a:bodyPr/>
        <a:lstStyle/>
        <a:p>
          <a:endParaRPr lang="zh-CN" altLang="en-US"/>
        </a:p>
      </dgm:t>
    </dgm:pt>
    <dgm:pt modelId="{9E79C2BC-4D9A-4D41-9894-3C9B378047C8}" type="pres">
      <dgm:prSet presAssocID="{43141176-B264-4971-8BA2-5797E5CAFD7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406FDFC3-A685-4967-8E11-A48E4626D919}" type="pres">
      <dgm:prSet presAssocID="{BE477D64-E065-4C0A-9CA6-391D629AFBD0}" presName="vertOne" presStyleCnt="0"/>
      <dgm:spPr/>
    </dgm:pt>
    <dgm:pt modelId="{6667AE39-B1A5-4416-A4EC-AED6917B4BAD}" type="pres">
      <dgm:prSet presAssocID="{BE477D64-E065-4C0A-9CA6-391D629AFBD0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07E375FA-988F-47FA-8784-ECA44938F53D}" type="pres">
      <dgm:prSet presAssocID="{BE477D64-E065-4C0A-9CA6-391D629AFBD0}" presName="parTransOne" presStyleCnt="0"/>
      <dgm:spPr/>
    </dgm:pt>
    <dgm:pt modelId="{1A85D27F-CF71-4C5C-8A3C-B188CD5024F8}" type="pres">
      <dgm:prSet presAssocID="{BE477D64-E065-4C0A-9CA6-391D629AFBD0}" presName="horzOne" presStyleCnt="0"/>
      <dgm:spPr/>
    </dgm:pt>
    <dgm:pt modelId="{3D76DD28-E94E-48B1-91F2-00D2BAFAEF8C}" type="pres">
      <dgm:prSet presAssocID="{D6D23AB5-3710-4DA4-9708-DBF142965FA8}" presName="vertTwo" presStyleCnt="0"/>
      <dgm:spPr/>
    </dgm:pt>
    <dgm:pt modelId="{7EFEC35E-83B7-469F-9AE4-2F273A6BD3DC}" type="pres">
      <dgm:prSet presAssocID="{D6D23AB5-3710-4DA4-9708-DBF142965FA8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8875515D-CE4A-4096-BFCD-711A33AABB96}" type="pres">
      <dgm:prSet presAssocID="{D6D23AB5-3710-4DA4-9708-DBF142965FA8}" presName="parTransTwo" presStyleCnt="0"/>
      <dgm:spPr/>
    </dgm:pt>
    <dgm:pt modelId="{BEBBEB56-875C-4DF8-81D9-A53152AD3416}" type="pres">
      <dgm:prSet presAssocID="{D6D23AB5-3710-4DA4-9708-DBF142965FA8}" presName="horzTwo" presStyleCnt="0"/>
      <dgm:spPr/>
    </dgm:pt>
    <dgm:pt modelId="{6A93959F-E3B1-4990-A2B4-4AD68D8F425C}" type="pres">
      <dgm:prSet presAssocID="{5093006C-FE8B-45FC-9A14-62B7F9795F47}" presName="vertThree" presStyleCnt="0"/>
      <dgm:spPr/>
    </dgm:pt>
    <dgm:pt modelId="{824B87CD-0617-425D-B2E0-454951B72A59}" type="pres">
      <dgm:prSet presAssocID="{5093006C-FE8B-45FC-9A14-62B7F9795F47}" presName="txThree" presStyleLbl="node3" presStyleIdx="0" presStyleCnt="7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DD94E865-74C5-4E5E-B1F8-348E0A62AF9E}" type="pres">
      <dgm:prSet presAssocID="{5093006C-FE8B-45FC-9A14-62B7F9795F47}" presName="horzThree" presStyleCnt="0"/>
      <dgm:spPr/>
    </dgm:pt>
    <dgm:pt modelId="{7E42655E-3EE8-473B-8F72-B739BA0B40AD}" type="pres">
      <dgm:prSet presAssocID="{EACAC2ED-BD3E-4033-964E-4407A553B083}" presName="sibSpaceThree" presStyleCnt="0"/>
      <dgm:spPr/>
    </dgm:pt>
    <dgm:pt modelId="{102DD939-322D-4398-AE0C-3349A44A0951}" type="pres">
      <dgm:prSet presAssocID="{FE64B0A1-EF8B-4203-9494-C7C26A1257E5}" presName="vertThree" presStyleCnt="0"/>
      <dgm:spPr/>
    </dgm:pt>
    <dgm:pt modelId="{9AA27703-0D62-47AF-B553-A0E576FBB3DD}" type="pres">
      <dgm:prSet presAssocID="{FE64B0A1-EF8B-4203-9494-C7C26A1257E5}" presName="txThree" presStyleLbl="node3" presStyleIdx="1" presStyleCnt="7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FE963053-C3A4-42A8-9D2E-05B63A736634}" type="pres">
      <dgm:prSet presAssocID="{FE64B0A1-EF8B-4203-9494-C7C26A1257E5}" presName="horzThree" presStyleCnt="0"/>
      <dgm:spPr/>
    </dgm:pt>
    <dgm:pt modelId="{128856C1-910A-4ABF-887B-C29769377C08}" type="pres">
      <dgm:prSet presAssocID="{14C19FD4-695B-412B-A4DF-848FF0D15B56}" presName="sibSpaceThree" presStyleCnt="0"/>
      <dgm:spPr/>
    </dgm:pt>
    <dgm:pt modelId="{0A2DD775-6E7B-49D8-98B8-6D57C7702B5E}" type="pres">
      <dgm:prSet presAssocID="{E2654F5E-7CB1-417A-ABFF-129D8A47F0D7}" presName="vertThree" presStyleCnt="0"/>
      <dgm:spPr/>
    </dgm:pt>
    <dgm:pt modelId="{0F6D450B-FC11-4D26-929B-FE3A4E8E8C3A}" type="pres">
      <dgm:prSet presAssocID="{E2654F5E-7CB1-417A-ABFF-129D8A47F0D7}" presName="txThree" presStyleLbl="node3" presStyleIdx="2" presStyleCnt="7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664780BD-B771-4E9C-83DF-79F6C6376AED}" type="pres">
      <dgm:prSet presAssocID="{E2654F5E-7CB1-417A-ABFF-129D8A47F0D7}" presName="horzThree" presStyleCnt="0"/>
      <dgm:spPr/>
    </dgm:pt>
    <dgm:pt modelId="{077EB2B2-0CFC-46E4-B311-2F00AE805FA7}" type="pres">
      <dgm:prSet presAssocID="{0D3FA1C3-7113-42FB-808E-C54F843AD567}" presName="sibSpaceTwo" presStyleCnt="0"/>
      <dgm:spPr/>
    </dgm:pt>
    <dgm:pt modelId="{CCAAFFE2-A2FD-4C67-A630-9099E4B74C8A}" type="pres">
      <dgm:prSet presAssocID="{B302E2D6-146F-400F-B057-3C6DC886B0B3}" presName="vertTwo" presStyleCnt="0"/>
      <dgm:spPr/>
    </dgm:pt>
    <dgm:pt modelId="{59095FA0-FD29-4BD5-BD8E-4FC685BCA649}" type="pres">
      <dgm:prSet presAssocID="{B302E2D6-146F-400F-B057-3C6DC886B0B3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90912586-1641-4487-9DEA-C9C6DEA553D3}" type="pres">
      <dgm:prSet presAssocID="{B302E2D6-146F-400F-B057-3C6DC886B0B3}" presName="parTransTwo" presStyleCnt="0"/>
      <dgm:spPr/>
    </dgm:pt>
    <dgm:pt modelId="{648CBE5D-DFD9-4275-AECE-E44CF4517980}" type="pres">
      <dgm:prSet presAssocID="{B302E2D6-146F-400F-B057-3C6DC886B0B3}" presName="horzTwo" presStyleCnt="0"/>
      <dgm:spPr/>
    </dgm:pt>
    <dgm:pt modelId="{A2A62B4A-2BAB-4434-8059-4B908A1BE482}" type="pres">
      <dgm:prSet presAssocID="{5455F508-D57C-4096-A4A0-B29DDB41342E}" presName="vertThree" presStyleCnt="0"/>
      <dgm:spPr/>
    </dgm:pt>
    <dgm:pt modelId="{0DFF6B5B-30C8-4217-ABA2-2D0FA30DE4EF}" type="pres">
      <dgm:prSet presAssocID="{5455F508-D57C-4096-A4A0-B29DDB41342E}" presName="txThree" presStyleLbl="node3" presStyleIdx="3" presStyleCnt="7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9706FB93-BEFD-41E7-A6B6-F9452AC2AFB5}" type="pres">
      <dgm:prSet presAssocID="{5455F508-D57C-4096-A4A0-B29DDB41342E}" presName="horzThree" presStyleCnt="0"/>
      <dgm:spPr/>
    </dgm:pt>
    <dgm:pt modelId="{31848456-B1C9-4FA5-8964-31DB0EA1FB4F}" type="pres">
      <dgm:prSet presAssocID="{1D30EBC9-8C3E-4444-861B-2391A1A39EDA}" presName="sibSpaceThree" presStyleCnt="0"/>
      <dgm:spPr/>
    </dgm:pt>
    <dgm:pt modelId="{F2AE9D33-0346-4962-8A09-B409AC8830DE}" type="pres">
      <dgm:prSet presAssocID="{734EA150-131A-4A75-AF52-A2E3C8B0526A}" presName="vertThree" presStyleCnt="0"/>
      <dgm:spPr/>
    </dgm:pt>
    <dgm:pt modelId="{B845EE96-4951-41D9-9582-0AB39F4CC63F}" type="pres">
      <dgm:prSet presAssocID="{734EA150-131A-4A75-AF52-A2E3C8B0526A}" presName="txThree" presStyleLbl="node3" presStyleIdx="4" presStyleCnt="7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888CF546-CA67-43A0-936F-08D95468CEED}" type="pres">
      <dgm:prSet presAssocID="{734EA150-131A-4A75-AF52-A2E3C8B0526A}" presName="horzThree" presStyleCnt="0"/>
      <dgm:spPr/>
    </dgm:pt>
    <dgm:pt modelId="{1D27E9F0-A424-4C33-90D4-60528FE33682}" type="pres">
      <dgm:prSet presAssocID="{8FF74798-75EF-431E-9932-0B789847D38F}" presName="sibSpaceThree" presStyleCnt="0"/>
      <dgm:spPr/>
    </dgm:pt>
    <dgm:pt modelId="{9F5F33AD-4E71-4001-8FAA-8DF529F866D6}" type="pres">
      <dgm:prSet presAssocID="{5B8BD4AF-9092-45FB-92B6-0D7593DF2997}" presName="vertThree" presStyleCnt="0"/>
      <dgm:spPr/>
    </dgm:pt>
    <dgm:pt modelId="{A1180444-44E9-4108-A805-CBE79E5B5C03}" type="pres">
      <dgm:prSet presAssocID="{5B8BD4AF-9092-45FB-92B6-0D7593DF2997}" presName="txThree" presStyleLbl="node3" presStyleIdx="5" presStyleCnt="7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0B3E26CF-9CF4-4CD7-A310-DC68C916DFFE}" type="pres">
      <dgm:prSet presAssocID="{5B8BD4AF-9092-45FB-92B6-0D7593DF2997}" presName="horzThree" presStyleCnt="0"/>
      <dgm:spPr/>
    </dgm:pt>
    <dgm:pt modelId="{11D4E98E-10EF-4909-A834-E36ED888D5F2}" type="pres">
      <dgm:prSet presAssocID="{F01BD17B-72C1-4394-9705-0FEE2482D909}" presName="sibSpaceThree" presStyleCnt="0"/>
      <dgm:spPr/>
    </dgm:pt>
    <dgm:pt modelId="{2192B0BB-C2CB-48B1-A6D0-03CF2AE9304C}" type="pres">
      <dgm:prSet presAssocID="{F80DD399-CCAB-478A-B753-7E3E44C2197A}" presName="vertThree" presStyleCnt="0"/>
      <dgm:spPr/>
    </dgm:pt>
    <dgm:pt modelId="{6BC6227D-BC1A-4B4E-AD0A-1BB218708EBC}" type="pres">
      <dgm:prSet presAssocID="{F80DD399-CCAB-478A-B753-7E3E44C2197A}" presName="txThree" presStyleLbl="node3" presStyleIdx="6" presStyleCnt="7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B1D6CC5C-500A-409A-8F16-AD89E20EDBCB}" type="pres">
      <dgm:prSet presAssocID="{F80DD399-CCAB-478A-B753-7E3E44C2197A}" presName="horzThree" presStyleCnt="0"/>
      <dgm:spPr/>
    </dgm:pt>
  </dgm:ptLst>
  <dgm:cxnLst>
    <dgm:cxn modelId="{43EFE876-670C-4E20-9444-79FD363A9B37}" type="presOf" srcId="{D6D23AB5-3710-4DA4-9708-DBF142965FA8}" destId="{7EFEC35E-83B7-469F-9AE4-2F273A6BD3DC}" srcOrd="0" destOrd="0" presId="urn:microsoft.com/office/officeart/2005/8/layout/hierarchy4"/>
    <dgm:cxn modelId="{DA0620A3-7878-4923-A6DB-A73599F13D69}" type="presOf" srcId="{E2654F5E-7CB1-417A-ABFF-129D8A47F0D7}" destId="{0F6D450B-FC11-4D26-929B-FE3A4E8E8C3A}" srcOrd="0" destOrd="0" presId="urn:microsoft.com/office/officeart/2005/8/layout/hierarchy4"/>
    <dgm:cxn modelId="{F2613509-FD33-4660-B1A6-A8403FC978C1}" srcId="{D6D23AB5-3710-4DA4-9708-DBF142965FA8}" destId="{5093006C-FE8B-45FC-9A14-62B7F9795F47}" srcOrd="0" destOrd="0" parTransId="{FB6CA525-6BFC-40DA-992E-EC236FB560AA}" sibTransId="{EACAC2ED-BD3E-4033-964E-4407A553B083}"/>
    <dgm:cxn modelId="{3A1BE302-925F-4A68-8D51-CB7E43E96731}" type="presOf" srcId="{734EA150-131A-4A75-AF52-A2E3C8B0526A}" destId="{B845EE96-4951-41D9-9582-0AB39F4CC63F}" srcOrd="0" destOrd="0" presId="urn:microsoft.com/office/officeart/2005/8/layout/hierarchy4"/>
    <dgm:cxn modelId="{FE506097-887B-4581-BAFC-484FB0DB0570}" type="presOf" srcId="{B302E2D6-146F-400F-B057-3C6DC886B0B3}" destId="{59095FA0-FD29-4BD5-BD8E-4FC685BCA649}" srcOrd="0" destOrd="0" presId="urn:microsoft.com/office/officeart/2005/8/layout/hierarchy4"/>
    <dgm:cxn modelId="{68F5C1D2-4AD5-4D3F-BFA0-563F5384A159}" srcId="{D6D23AB5-3710-4DA4-9708-DBF142965FA8}" destId="{FE64B0A1-EF8B-4203-9494-C7C26A1257E5}" srcOrd="1" destOrd="0" parTransId="{287622C8-A113-4CEC-9A21-157F519886E2}" sibTransId="{14C19FD4-695B-412B-A4DF-848FF0D15B56}"/>
    <dgm:cxn modelId="{D4D193DF-714E-4854-9557-A2A2CCB9B444}" type="presOf" srcId="{FE64B0A1-EF8B-4203-9494-C7C26A1257E5}" destId="{9AA27703-0D62-47AF-B553-A0E576FBB3DD}" srcOrd="0" destOrd="0" presId="urn:microsoft.com/office/officeart/2005/8/layout/hierarchy4"/>
    <dgm:cxn modelId="{008B891A-86A4-4EA3-A06B-38955AA43E95}" type="presOf" srcId="{5093006C-FE8B-45FC-9A14-62B7F9795F47}" destId="{824B87CD-0617-425D-B2E0-454951B72A59}" srcOrd="0" destOrd="0" presId="urn:microsoft.com/office/officeart/2005/8/layout/hierarchy4"/>
    <dgm:cxn modelId="{3A7E7222-1A94-410F-ABC4-49B75D90A71A}" srcId="{BE477D64-E065-4C0A-9CA6-391D629AFBD0}" destId="{B302E2D6-146F-400F-B057-3C6DC886B0B3}" srcOrd="1" destOrd="0" parTransId="{A36961AE-BC64-414B-90C5-C50ADAC2ADE1}" sibTransId="{70C628FD-0F22-4646-B820-C33D56B0E306}"/>
    <dgm:cxn modelId="{27118788-96AD-4D44-A46C-F2A13BC91CCF}" srcId="{D6D23AB5-3710-4DA4-9708-DBF142965FA8}" destId="{E2654F5E-7CB1-417A-ABFF-129D8A47F0D7}" srcOrd="2" destOrd="0" parTransId="{D1783A9A-C2BB-4329-BCCA-00BC8809E034}" sibTransId="{EAA6B202-DAA0-487B-8583-73DCD7DD6D84}"/>
    <dgm:cxn modelId="{39AF9315-481B-4A83-8572-B6F6599BEB72}" type="presOf" srcId="{5455F508-D57C-4096-A4A0-B29DDB41342E}" destId="{0DFF6B5B-30C8-4217-ABA2-2D0FA30DE4EF}" srcOrd="0" destOrd="0" presId="urn:microsoft.com/office/officeart/2005/8/layout/hierarchy4"/>
    <dgm:cxn modelId="{E51633AB-2A9F-4241-BA23-B80EAFF8803B}" srcId="{B302E2D6-146F-400F-B057-3C6DC886B0B3}" destId="{5455F508-D57C-4096-A4A0-B29DDB41342E}" srcOrd="0" destOrd="0" parTransId="{47E18EBF-C142-4485-B6E9-C370DE3E497F}" sibTransId="{1D30EBC9-8C3E-4444-861B-2391A1A39EDA}"/>
    <dgm:cxn modelId="{7579A6E9-B8D1-4A0E-992A-E0143F33B31C}" type="presOf" srcId="{F80DD399-CCAB-478A-B753-7E3E44C2197A}" destId="{6BC6227D-BC1A-4B4E-AD0A-1BB218708EBC}" srcOrd="0" destOrd="0" presId="urn:microsoft.com/office/officeart/2005/8/layout/hierarchy4"/>
    <dgm:cxn modelId="{2696A0A6-21B0-4611-8FBA-6656A577B42D}" srcId="{B302E2D6-146F-400F-B057-3C6DC886B0B3}" destId="{5B8BD4AF-9092-45FB-92B6-0D7593DF2997}" srcOrd="2" destOrd="0" parTransId="{5EB37EB4-EC0D-4282-9BDD-58EF3910FDD2}" sibTransId="{F01BD17B-72C1-4394-9705-0FEE2482D909}"/>
    <dgm:cxn modelId="{F69D5072-A8DC-481E-BADB-145B6EF4FA9C}" srcId="{B302E2D6-146F-400F-B057-3C6DC886B0B3}" destId="{734EA150-131A-4A75-AF52-A2E3C8B0526A}" srcOrd="1" destOrd="0" parTransId="{4C20A2D2-127D-4C83-B7E4-3DD35B35B677}" sibTransId="{8FF74798-75EF-431E-9932-0B789847D38F}"/>
    <dgm:cxn modelId="{4448A1B7-D394-4F7B-AC84-22C15F524DCD}" srcId="{BE477D64-E065-4C0A-9CA6-391D629AFBD0}" destId="{D6D23AB5-3710-4DA4-9708-DBF142965FA8}" srcOrd="0" destOrd="0" parTransId="{197FB949-B568-4BA8-8B6A-52C820C7562B}" sibTransId="{0D3FA1C3-7113-42FB-808E-C54F843AD567}"/>
    <dgm:cxn modelId="{1C77BEC1-6E2B-440C-AD20-FEA96AC4F9D4}" srcId="{43141176-B264-4971-8BA2-5797E5CAFD79}" destId="{BE477D64-E065-4C0A-9CA6-391D629AFBD0}" srcOrd="0" destOrd="0" parTransId="{2314B1C7-C635-4C1E-BD7E-D51662DDC6F2}" sibTransId="{1E67DB74-259C-4A9F-8DD4-15BB9781D285}"/>
    <dgm:cxn modelId="{289F84F5-A57F-4C1B-9D88-E256A9379CCB}" srcId="{B302E2D6-146F-400F-B057-3C6DC886B0B3}" destId="{F80DD399-CCAB-478A-B753-7E3E44C2197A}" srcOrd="3" destOrd="0" parTransId="{6A523150-672F-40E4-8631-F35D5C28504B}" sibTransId="{D776BDAE-5825-4321-8D41-9919D2485629}"/>
    <dgm:cxn modelId="{E7C9B92E-A194-459A-9468-AF5FFEEEA6AF}" type="presOf" srcId="{43141176-B264-4971-8BA2-5797E5CAFD79}" destId="{9E79C2BC-4D9A-4D41-9894-3C9B378047C8}" srcOrd="0" destOrd="0" presId="urn:microsoft.com/office/officeart/2005/8/layout/hierarchy4"/>
    <dgm:cxn modelId="{93544C58-1A3F-4570-802C-3B555B825667}" type="presOf" srcId="{BE477D64-E065-4C0A-9CA6-391D629AFBD0}" destId="{6667AE39-B1A5-4416-A4EC-AED6917B4BAD}" srcOrd="0" destOrd="0" presId="urn:microsoft.com/office/officeart/2005/8/layout/hierarchy4"/>
    <dgm:cxn modelId="{B58C930A-9446-4EF5-B32B-F41588A4FADF}" type="presOf" srcId="{5B8BD4AF-9092-45FB-92B6-0D7593DF2997}" destId="{A1180444-44E9-4108-A805-CBE79E5B5C03}" srcOrd="0" destOrd="0" presId="urn:microsoft.com/office/officeart/2005/8/layout/hierarchy4"/>
    <dgm:cxn modelId="{701DD324-5552-4F03-B1F6-333118A1CB82}" type="presParOf" srcId="{9E79C2BC-4D9A-4D41-9894-3C9B378047C8}" destId="{406FDFC3-A685-4967-8E11-A48E4626D919}" srcOrd="0" destOrd="0" presId="urn:microsoft.com/office/officeart/2005/8/layout/hierarchy4"/>
    <dgm:cxn modelId="{AD9AABD1-7A1F-4BE7-A43E-77DC16E25140}" type="presParOf" srcId="{406FDFC3-A685-4967-8E11-A48E4626D919}" destId="{6667AE39-B1A5-4416-A4EC-AED6917B4BAD}" srcOrd="0" destOrd="0" presId="urn:microsoft.com/office/officeart/2005/8/layout/hierarchy4"/>
    <dgm:cxn modelId="{320A0A3D-EFA0-4496-9392-59534D424CA3}" type="presParOf" srcId="{406FDFC3-A685-4967-8E11-A48E4626D919}" destId="{07E375FA-988F-47FA-8784-ECA44938F53D}" srcOrd="1" destOrd="0" presId="urn:microsoft.com/office/officeart/2005/8/layout/hierarchy4"/>
    <dgm:cxn modelId="{F77E2611-4B3F-4A63-B6A8-5A57C47CB6CC}" type="presParOf" srcId="{406FDFC3-A685-4967-8E11-A48E4626D919}" destId="{1A85D27F-CF71-4C5C-8A3C-B188CD5024F8}" srcOrd="2" destOrd="0" presId="urn:microsoft.com/office/officeart/2005/8/layout/hierarchy4"/>
    <dgm:cxn modelId="{F0ECEDA8-7E0C-4A26-8CC3-E337620AF603}" type="presParOf" srcId="{1A85D27F-CF71-4C5C-8A3C-B188CD5024F8}" destId="{3D76DD28-E94E-48B1-91F2-00D2BAFAEF8C}" srcOrd="0" destOrd="0" presId="urn:microsoft.com/office/officeart/2005/8/layout/hierarchy4"/>
    <dgm:cxn modelId="{259E70CD-FE77-4C9A-B0E2-A4D094316445}" type="presParOf" srcId="{3D76DD28-E94E-48B1-91F2-00D2BAFAEF8C}" destId="{7EFEC35E-83B7-469F-9AE4-2F273A6BD3DC}" srcOrd="0" destOrd="0" presId="urn:microsoft.com/office/officeart/2005/8/layout/hierarchy4"/>
    <dgm:cxn modelId="{7B1A4442-1BF6-4CEC-967C-717290447D36}" type="presParOf" srcId="{3D76DD28-E94E-48B1-91F2-00D2BAFAEF8C}" destId="{8875515D-CE4A-4096-BFCD-711A33AABB96}" srcOrd="1" destOrd="0" presId="urn:microsoft.com/office/officeart/2005/8/layout/hierarchy4"/>
    <dgm:cxn modelId="{1CE76EC5-8492-4385-859B-E0904E3445C1}" type="presParOf" srcId="{3D76DD28-E94E-48B1-91F2-00D2BAFAEF8C}" destId="{BEBBEB56-875C-4DF8-81D9-A53152AD3416}" srcOrd="2" destOrd="0" presId="urn:microsoft.com/office/officeart/2005/8/layout/hierarchy4"/>
    <dgm:cxn modelId="{0D3DA8C0-F8D4-444C-8276-B47DA721B4A8}" type="presParOf" srcId="{BEBBEB56-875C-4DF8-81D9-A53152AD3416}" destId="{6A93959F-E3B1-4990-A2B4-4AD68D8F425C}" srcOrd="0" destOrd="0" presId="urn:microsoft.com/office/officeart/2005/8/layout/hierarchy4"/>
    <dgm:cxn modelId="{14867EE7-1A88-447C-9688-7E713CA40112}" type="presParOf" srcId="{6A93959F-E3B1-4990-A2B4-4AD68D8F425C}" destId="{824B87CD-0617-425D-B2E0-454951B72A59}" srcOrd="0" destOrd="0" presId="urn:microsoft.com/office/officeart/2005/8/layout/hierarchy4"/>
    <dgm:cxn modelId="{227B6CB2-99EE-425E-BAA1-0F40453163B8}" type="presParOf" srcId="{6A93959F-E3B1-4990-A2B4-4AD68D8F425C}" destId="{DD94E865-74C5-4E5E-B1F8-348E0A62AF9E}" srcOrd="1" destOrd="0" presId="urn:microsoft.com/office/officeart/2005/8/layout/hierarchy4"/>
    <dgm:cxn modelId="{E2476B03-A9A1-4D56-B5C1-FDCF1775952B}" type="presParOf" srcId="{BEBBEB56-875C-4DF8-81D9-A53152AD3416}" destId="{7E42655E-3EE8-473B-8F72-B739BA0B40AD}" srcOrd="1" destOrd="0" presId="urn:microsoft.com/office/officeart/2005/8/layout/hierarchy4"/>
    <dgm:cxn modelId="{67EFB443-CB3B-4884-88EC-441B63193064}" type="presParOf" srcId="{BEBBEB56-875C-4DF8-81D9-A53152AD3416}" destId="{102DD939-322D-4398-AE0C-3349A44A0951}" srcOrd="2" destOrd="0" presId="urn:microsoft.com/office/officeart/2005/8/layout/hierarchy4"/>
    <dgm:cxn modelId="{4C817451-4C5F-4F93-ADE8-8D8DAED5D85C}" type="presParOf" srcId="{102DD939-322D-4398-AE0C-3349A44A0951}" destId="{9AA27703-0D62-47AF-B553-A0E576FBB3DD}" srcOrd="0" destOrd="0" presId="urn:microsoft.com/office/officeart/2005/8/layout/hierarchy4"/>
    <dgm:cxn modelId="{B13E87E4-7113-4E8B-98DA-97093790527F}" type="presParOf" srcId="{102DD939-322D-4398-AE0C-3349A44A0951}" destId="{FE963053-C3A4-42A8-9D2E-05B63A736634}" srcOrd="1" destOrd="0" presId="urn:microsoft.com/office/officeart/2005/8/layout/hierarchy4"/>
    <dgm:cxn modelId="{168DE3BA-8493-4FF3-8404-E01142A0C860}" type="presParOf" srcId="{BEBBEB56-875C-4DF8-81D9-A53152AD3416}" destId="{128856C1-910A-4ABF-887B-C29769377C08}" srcOrd="3" destOrd="0" presId="urn:microsoft.com/office/officeart/2005/8/layout/hierarchy4"/>
    <dgm:cxn modelId="{9E26EBFF-5F57-44FE-B0F1-7EEC67D56588}" type="presParOf" srcId="{BEBBEB56-875C-4DF8-81D9-A53152AD3416}" destId="{0A2DD775-6E7B-49D8-98B8-6D57C7702B5E}" srcOrd="4" destOrd="0" presId="urn:microsoft.com/office/officeart/2005/8/layout/hierarchy4"/>
    <dgm:cxn modelId="{1CF20AA7-004E-4D9B-8C5D-8A6CC4A8D759}" type="presParOf" srcId="{0A2DD775-6E7B-49D8-98B8-6D57C7702B5E}" destId="{0F6D450B-FC11-4D26-929B-FE3A4E8E8C3A}" srcOrd="0" destOrd="0" presId="urn:microsoft.com/office/officeart/2005/8/layout/hierarchy4"/>
    <dgm:cxn modelId="{413FD87B-DBF5-42E4-8D85-870E5A886F76}" type="presParOf" srcId="{0A2DD775-6E7B-49D8-98B8-6D57C7702B5E}" destId="{664780BD-B771-4E9C-83DF-79F6C6376AED}" srcOrd="1" destOrd="0" presId="urn:microsoft.com/office/officeart/2005/8/layout/hierarchy4"/>
    <dgm:cxn modelId="{309684AE-B29B-48DB-8A0F-2DEAD8C95B83}" type="presParOf" srcId="{1A85D27F-CF71-4C5C-8A3C-B188CD5024F8}" destId="{077EB2B2-0CFC-46E4-B311-2F00AE805FA7}" srcOrd="1" destOrd="0" presId="urn:microsoft.com/office/officeart/2005/8/layout/hierarchy4"/>
    <dgm:cxn modelId="{47E2006C-429D-43AE-B27E-F7D5C76730C1}" type="presParOf" srcId="{1A85D27F-CF71-4C5C-8A3C-B188CD5024F8}" destId="{CCAAFFE2-A2FD-4C67-A630-9099E4B74C8A}" srcOrd="2" destOrd="0" presId="urn:microsoft.com/office/officeart/2005/8/layout/hierarchy4"/>
    <dgm:cxn modelId="{26C50B1E-E0F9-484E-AC89-D73FE3D7F9E2}" type="presParOf" srcId="{CCAAFFE2-A2FD-4C67-A630-9099E4B74C8A}" destId="{59095FA0-FD29-4BD5-BD8E-4FC685BCA649}" srcOrd="0" destOrd="0" presId="urn:microsoft.com/office/officeart/2005/8/layout/hierarchy4"/>
    <dgm:cxn modelId="{165BEA13-7809-49C5-90A6-9C6304802C05}" type="presParOf" srcId="{CCAAFFE2-A2FD-4C67-A630-9099E4B74C8A}" destId="{90912586-1641-4487-9DEA-C9C6DEA553D3}" srcOrd="1" destOrd="0" presId="urn:microsoft.com/office/officeart/2005/8/layout/hierarchy4"/>
    <dgm:cxn modelId="{8082C4B2-D69F-4C8A-ADF8-882B3FB2FEB6}" type="presParOf" srcId="{CCAAFFE2-A2FD-4C67-A630-9099E4B74C8A}" destId="{648CBE5D-DFD9-4275-AECE-E44CF4517980}" srcOrd="2" destOrd="0" presId="urn:microsoft.com/office/officeart/2005/8/layout/hierarchy4"/>
    <dgm:cxn modelId="{8A0775BE-92B9-4907-858B-A081E456885C}" type="presParOf" srcId="{648CBE5D-DFD9-4275-AECE-E44CF4517980}" destId="{A2A62B4A-2BAB-4434-8059-4B908A1BE482}" srcOrd="0" destOrd="0" presId="urn:microsoft.com/office/officeart/2005/8/layout/hierarchy4"/>
    <dgm:cxn modelId="{463E69B0-6E04-40E7-B4E7-34A110321A85}" type="presParOf" srcId="{A2A62B4A-2BAB-4434-8059-4B908A1BE482}" destId="{0DFF6B5B-30C8-4217-ABA2-2D0FA30DE4EF}" srcOrd="0" destOrd="0" presId="urn:microsoft.com/office/officeart/2005/8/layout/hierarchy4"/>
    <dgm:cxn modelId="{BDBFA751-6B64-4ECB-A051-3E86E89B083B}" type="presParOf" srcId="{A2A62B4A-2BAB-4434-8059-4B908A1BE482}" destId="{9706FB93-BEFD-41E7-A6B6-F9452AC2AFB5}" srcOrd="1" destOrd="0" presId="urn:microsoft.com/office/officeart/2005/8/layout/hierarchy4"/>
    <dgm:cxn modelId="{360C3D96-00CD-4552-A432-719B36A54383}" type="presParOf" srcId="{648CBE5D-DFD9-4275-AECE-E44CF4517980}" destId="{31848456-B1C9-4FA5-8964-31DB0EA1FB4F}" srcOrd="1" destOrd="0" presId="urn:microsoft.com/office/officeart/2005/8/layout/hierarchy4"/>
    <dgm:cxn modelId="{3C621512-B9BD-4AF2-803B-D9FE4F2A6AD5}" type="presParOf" srcId="{648CBE5D-DFD9-4275-AECE-E44CF4517980}" destId="{F2AE9D33-0346-4962-8A09-B409AC8830DE}" srcOrd="2" destOrd="0" presId="urn:microsoft.com/office/officeart/2005/8/layout/hierarchy4"/>
    <dgm:cxn modelId="{AB70F5D9-CEF7-408A-9C8F-F816A7174D62}" type="presParOf" srcId="{F2AE9D33-0346-4962-8A09-B409AC8830DE}" destId="{B845EE96-4951-41D9-9582-0AB39F4CC63F}" srcOrd="0" destOrd="0" presId="urn:microsoft.com/office/officeart/2005/8/layout/hierarchy4"/>
    <dgm:cxn modelId="{6931ECE5-A0E3-4F39-9D7C-F8E1A3CCDB5F}" type="presParOf" srcId="{F2AE9D33-0346-4962-8A09-B409AC8830DE}" destId="{888CF546-CA67-43A0-936F-08D95468CEED}" srcOrd="1" destOrd="0" presId="urn:microsoft.com/office/officeart/2005/8/layout/hierarchy4"/>
    <dgm:cxn modelId="{EB44BB3A-0311-47E8-9223-97CA58F765DA}" type="presParOf" srcId="{648CBE5D-DFD9-4275-AECE-E44CF4517980}" destId="{1D27E9F0-A424-4C33-90D4-60528FE33682}" srcOrd="3" destOrd="0" presId="urn:microsoft.com/office/officeart/2005/8/layout/hierarchy4"/>
    <dgm:cxn modelId="{469A7696-FF0A-4CCB-AA31-6C2FE5F53EC9}" type="presParOf" srcId="{648CBE5D-DFD9-4275-AECE-E44CF4517980}" destId="{9F5F33AD-4E71-4001-8FAA-8DF529F866D6}" srcOrd="4" destOrd="0" presId="urn:microsoft.com/office/officeart/2005/8/layout/hierarchy4"/>
    <dgm:cxn modelId="{BC5E8726-FA69-4195-8514-EF199D7E60AA}" type="presParOf" srcId="{9F5F33AD-4E71-4001-8FAA-8DF529F866D6}" destId="{A1180444-44E9-4108-A805-CBE79E5B5C03}" srcOrd="0" destOrd="0" presId="urn:microsoft.com/office/officeart/2005/8/layout/hierarchy4"/>
    <dgm:cxn modelId="{288FB22E-BD88-4B57-AF41-D827F90104D3}" type="presParOf" srcId="{9F5F33AD-4E71-4001-8FAA-8DF529F866D6}" destId="{0B3E26CF-9CF4-4CD7-A310-DC68C916DFFE}" srcOrd="1" destOrd="0" presId="urn:microsoft.com/office/officeart/2005/8/layout/hierarchy4"/>
    <dgm:cxn modelId="{DA748649-4295-4917-A5C5-4E9CBE764930}" type="presParOf" srcId="{648CBE5D-DFD9-4275-AECE-E44CF4517980}" destId="{11D4E98E-10EF-4909-A834-E36ED888D5F2}" srcOrd="5" destOrd="0" presId="urn:microsoft.com/office/officeart/2005/8/layout/hierarchy4"/>
    <dgm:cxn modelId="{1A235B72-4E0B-4F5D-B84D-B15E367ECC62}" type="presParOf" srcId="{648CBE5D-DFD9-4275-AECE-E44CF4517980}" destId="{2192B0BB-C2CB-48B1-A6D0-03CF2AE9304C}" srcOrd="6" destOrd="0" presId="urn:microsoft.com/office/officeart/2005/8/layout/hierarchy4"/>
    <dgm:cxn modelId="{1FE5A263-53A8-4422-84F3-3CE081A8D5E6}" type="presParOf" srcId="{2192B0BB-C2CB-48B1-A6D0-03CF2AE9304C}" destId="{6BC6227D-BC1A-4B4E-AD0A-1BB218708EBC}" srcOrd="0" destOrd="0" presId="urn:microsoft.com/office/officeart/2005/8/layout/hierarchy4"/>
    <dgm:cxn modelId="{7FCBC85C-3C68-46FD-9380-9F4BD291AC79}" type="presParOf" srcId="{2192B0BB-C2CB-48B1-A6D0-03CF2AE9304C}" destId="{B1D6CC5C-500A-409A-8F16-AD89E20EDBC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9CE1BE5-0B33-4B35-8BEF-4A5B824CA4D9}" type="doc">
      <dgm:prSet loTypeId="urn:microsoft.com/office/officeart/2005/8/layout/hierarchy4" loCatId="hierarchy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zh-CN" altLang="en-US"/>
        </a:p>
      </dgm:t>
    </dgm:pt>
    <dgm:pt modelId="{6D283844-D52B-40A7-B09F-F2805381D4BF}">
      <dgm:prSet phldrT="[文本]"/>
      <dgm:spPr/>
      <dgm:t>
        <a:bodyPr/>
        <a:lstStyle/>
        <a:p>
          <a:r>
            <a:rPr lang="zh-CN" altLang="en-US" dirty="0"/>
            <a:t>服务类业务</a:t>
          </a:r>
        </a:p>
      </dgm:t>
    </dgm:pt>
    <dgm:pt modelId="{93B18225-3664-4A9C-8FD3-AED96B5D1F03}" type="parTrans" cxnId="{1DCA05BB-6AAC-4800-8457-F08B28F3FF51}">
      <dgm:prSet/>
      <dgm:spPr/>
      <dgm:t>
        <a:bodyPr/>
        <a:lstStyle/>
        <a:p>
          <a:endParaRPr lang="zh-CN" altLang="en-US"/>
        </a:p>
      </dgm:t>
    </dgm:pt>
    <dgm:pt modelId="{844543B4-4AD8-4306-AFD4-6B768D351233}" type="sibTrans" cxnId="{1DCA05BB-6AAC-4800-8457-F08B28F3FF51}">
      <dgm:prSet/>
      <dgm:spPr/>
      <dgm:t>
        <a:bodyPr/>
        <a:lstStyle/>
        <a:p>
          <a:endParaRPr lang="zh-CN" altLang="en-US"/>
        </a:p>
      </dgm:t>
    </dgm:pt>
    <dgm:pt modelId="{8A002A73-D6E1-444D-954F-67F3594E03E9}">
      <dgm:prSet phldrT="[文本]"/>
      <dgm:spPr/>
      <dgm:t>
        <a:bodyPr/>
        <a:lstStyle/>
        <a:p>
          <a:r>
            <a:rPr lang="zh-CN" altLang="en-US"/>
            <a:t>报装服务</a:t>
          </a:r>
        </a:p>
      </dgm:t>
    </dgm:pt>
    <dgm:pt modelId="{D6B8765D-20D1-41A3-A3A2-EE32750D4107}" type="parTrans" cxnId="{4D10D54A-0B3A-412E-A74C-14DC2D02C015}">
      <dgm:prSet/>
      <dgm:spPr/>
      <dgm:t>
        <a:bodyPr/>
        <a:lstStyle/>
        <a:p>
          <a:endParaRPr lang="zh-CN" altLang="en-US"/>
        </a:p>
      </dgm:t>
    </dgm:pt>
    <dgm:pt modelId="{78735CC8-F76D-4F87-B04A-C804A5C77B54}" type="sibTrans" cxnId="{4D10D54A-0B3A-412E-A74C-14DC2D02C015}">
      <dgm:prSet/>
      <dgm:spPr/>
      <dgm:t>
        <a:bodyPr/>
        <a:lstStyle/>
        <a:p>
          <a:endParaRPr lang="zh-CN" altLang="en-US"/>
        </a:p>
      </dgm:t>
    </dgm:pt>
    <dgm:pt modelId="{57497043-9E34-49ED-824C-3A982295D68C}">
      <dgm:prSet phldrT="[文本]"/>
      <dgm:spPr/>
      <dgm:t>
        <a:bodyPr/>
        <a:lstStyle/>
        <a:p>
          <a:r>
            <a:rPr lang="zh-CN" altLang="en-US"/>
            <a:t>能源接入</a:t>
          </a:r>
        </a:p>
      </dgm:t>
    </dgm:pt>
    <dgm:pt modelId="{1A4D9BF7-15D0-485E-BBF4-6BE7630805CD}" type="parTrans" cxnId="{8574F367-D6CB-4725-9C6A-54A5F9A3098F}">
      <dgm:prSet/>
      <dgm:spPr/>
      <dgm:t>
        <a:bodyPr/>
        <a:lstStyle/>
        <a:p>
          <a:endParaRPr lang="zh-CN" altLang="en-US"/>
        </a:p>
      </dgm:t>
    </dgm:pt>
    <dgm:pt modelId="{FB80E24B-2DC2-430A-BB33-4E507288F65B}" type="sibTrans" cxnId="{8574F367-D6CB-4725-9C6A-54A5F9A3098F}">
      <dgm:prSet/>
      <dgm:spPr/>
      <dgm:t>
        <a:bodyPr/>
        <a:lstStyle/>
        <a:p>
          <a:endParaRPr lang="zh-CN" altLang="en-US"/>
        </a:p>
      </dgm:t>
    </dgm:pt>
    <dgm:pt modelId="{69B26984-2FC2-4D49-A247-98B0FC086740}">
      <dgm:prSet phldrT="[文本]"/>
      <dgm:spPr/>
      <dgm:t>
        <a:bodyPr/>
        <a:lstStyle/>
        <a:p>
          <a:r>
            <a:rPr lang="zh-CN" altLang="en-US"/>
            <a:t>能源断接</a:t>
          </a:r>
        </a:p>
      </dgm:t>
    </dgm:pt>
    <dgm:pt modelId="{FEC36870-6819-4D27-973B-953B2BCF84A1}" type="parTrans" cxnId="{9E0C7C73-7DE9-4D24-8E6D-C544553485E6}">
      <dgm:prSet/>
      <dgm:spPr/>
      <dgm:t>
        <a:bodyPr/>
        <a:lstStyle/>
        <a:p>
          <a:endParaRPr lang="zh-CN" altLang="en-US"/>
        </a:p>
      </dgm:t>
    </dgm:pt>
    <dgm:pt modelId="{04EC9FDB-1CEC-499E-AFB8-B9FA9D25FE5C}" type="sibTrans" cxnId="{9E0C7C73-7DE9-4D24-8E6D-C544553485E6}">
      <dgm:prSet/>
      <dgm:spPr/>
      <dgm:t>
        <a:bodyPr/>
        <a:lstStyle/>
        <a:p>
          <a:endParaRPr lang="zh-CN" altLang="en-US"/>
        </a:p>
      </dgm:t>
    </dgm:pt>
    <dgm:pt modelId="{5465C1B3-065F-412F-9696-4595A9D152C6}">
      <dgm:prSet phldrT="[文本]"/>
      <dgm:spPr/>
      <dgm:t>
        <a:bodyPr/>
        <a:lstStyle/>
        <a:p>
          <a:r>
            <a:rPr lang="zh-CN" altLang="en-US"/>
            <a:t>维修服务</a:t>
          </a:r>
        </a:p>
      </dgm:t>
    </dgm:pt>
    <dgm:pt modelId="{733F2248-C8C8-436C-8F1C-886FEC551A04}" type="parTrans" cxnId="{60872A74-A5D4-4D18-A8D4-90547A6FD0E0}">
      <dgm:prSet/>
      <dgm:spPr/>
      <dgm:t>
        <a:bodyPr/>
        <a:lstStyle/>
        <a:p>
          <a:endParaRPr lang="zh-CN" altLang="en-US"/>
        </a:p>
      </dgm:t>
    </dgm:pt>
    <dgm:pt modelId="{5CC05588-8CB4-4FAA-B1C5-FFC3AC07E6D7}" type="sibTrans" cxnId="{60872A74-A5D4-4D18-A8D4-90547A6FD0E0}">
      <dgm:prSet/>
      <dgm:spPr/>
      <dgm:t>
        <a:bodyPr/>
        <a:lstStyle/>
        <a:p>
          <a:endParaRPr lang="zh-CN" altLang="en-US"/>
        </a:p>
      </dgm:t>
    </dgm:pt>
    <dgm:pt modelId="{3B4DB041-A01D-4423-AA56-5AD4F5220D62}">
      <dgm:prSet phldrT="[文本]"/>
      <dgm:spPr/>
      <dgm:t>
        <a:bodyPr/>
        <a:lstStyle/>
        <a:p>
          <a:r>
            <a:rPr lang="zh-CN" altLang="en-US"/>
            <a:t>便民服务</a:t>
          </a:r>
        </a:p>
      </dgm:t>
    </dgm:pt>
    <dgm:pt modelId="{EB483B63-9014-4C6E-B1F6-87E581E47E34}" type="parTrans" cxnId="{7E1B2155-31F4-4ED1-9708-869F9A2248FB}">
      <dgm:prSet/>
      <dgm:spPr/>
      <dgm:t>
        <a:bodyPr/>
        <a:lstStyle/>
        <a:p>
          <a:endParaRPr lang="zh-CN" altLang="en-US"/>
        </a:p>
      </dgm:t>
    </dgm:pt>
    <dgm:pt modelId="{7E3F05DE-2865-487B-B4CC-1897354D77B8}" type="sibTrans" cxnId="{7E1B2155-31F4-4ED1-9708-869F9A2248FB}">
      <dgm:prSet/>
      <dgm:spPr/>
      <dgm:t>
        <a:bodyPr/>
        <a:lstStyle/>
        <a:p>
          <a:endParaRPr lang="zh-CN" altLang="en-US"/>
        </a:p>
      </dgm:t>
    </dgm:pt>
    <dgm:pt modelId="{D8AD48DB-8A6A-460E-AFB6-347C90CB486B}">
      <dgm:prSet phldrT="[文本]"/>
      <dgm:spPr/>
      <dgm:t>
        <a:bodyPr/>
        <a:lstStyle/>
        <a:p>
          <a:r>
            <a:rPr lang="zh-CN" altLang="en-US"/>
            <a:t>自助服务</a:t>
          </a:r>
        </a:p>
      </dgm:t>
    </dgm:pt>
    <dgm:pt modelId="{8251F944-9652-43B6-9BFC-B7E4C4172809}" type="parTrans" cxnId="{DEBDF487-F170-4D96-ADAE-ADD6D3394BA8}">
      <dgm:prSet/>
      <dgm:spPr/>
      <dgm:t>
        <a:bodyPr/>
        <a:lstStyle/>
        <a:p>
          <a:endParaRPr lang="zh-CN" altLang="en-US"/>
        </a:p>
      </dgm:t>
    </dgm:pt>
    <dgm:pt modelId="{704C25BA-7B21-475A-BD62-FE08AB5489B7}" type="sibTrans" cxnId="{DEBDF487-F170-4D96-ADAE-ADD6D3394BA8}">
      <dgm:prSet/>
      <dgm:spPr/>
      <dgm:t>
        <a:bodyPr/>
        <a:lstStyle/>
        <a:p>
          <a:endParaRPr lang="zh-CN" altLang="en-US"/>
        </a:p>
      </dgm:t>
    </dgm:pt>
    <dgm:pt modelId="{3BF7A48E-2224-4450-A888-4BEFF667237D}">
      <dgm:prSet phldrT="[文本]"/>
      <dgm:spPr/>
      <dgm:t>
        <a:bodyPr/>
        <a:lstStyle/>
        <a:p>
          <a:r>
            <a:rPr lang="zh-CN" altLang="en-US"/>
            <a:t>上门服务</a:t>
          </a:r>
        </a:p>
      </dgm:t>
    </dgm:pt>
    <dgm:pt modelId="{36139682-55D3-4824-995E-46A73DF60A60}" type="parTrans" cxnId="{DE4E3F0A-D3FA-4F73-9419-6F7C44BC3CA0}">
      <dgm:prSet/>
      <dgm:spPr/>
      <dgm:t>
        <a:bodyPr/>
        <a:lstStyle/>
        <a:p>
          <a:endParaRPr lang="zh-CN" altLang="en-US"/>
        </a:p>
      </dgm:t>
    </dgm:pt>
    <dgm:pt modelId="{6CB06D51-A6C0-42EB-B30C-119B04D3766E}" type="sibTrans" cxnId="{DE4E3F0A-D3FA-4F73-9419-6F7C44BC3CA0}">
      <dgm:prSet/>
      <dgm:spPr/>
      <dgm:t>
        <a:bodyPr/>
        <a:lstStyle/>
        <a:p>
          <a:endParaRPr lang="zh-CN" altLang="en-US"/>
        </a:p>
      </dgm:t>
    </dgm:pt>
    <dgm:pt modelId="{0EE0CE2B-F466-4BC9-BBBB-3EFDF87AFE5C}">
      <dgm:prSet phldrT="[文本]"/>
      <dgm:spPr/>
      <dgm:t>
        <a:bodyPr/>
        <a:lstStyle/>
        <a:p>
          <a:r>
            <a:rPr lang="zh-CN" altLang="en-US"/>
            <a:t>移动服务</a:t>
          </a:r>
        </a:p>
      </dgm:t>
    </dgm:pt>
    <dgm:pt modelId="{9FBFF95D-04D6-4A8E-B29B-E6AE7419FD31}" type="parTrans" cxnId="{36EE6FC5-6FD9-4464-9AD0-ED01D23A0F10}">
      <dgm:prSet/>
      <dgm:spPr/>
      <dgm:t>
        <a:bodyPr/>
        <a:lstStyle/>
        <a:p>
          <a:endParaRPr lang="zh-CN" altLang="en-US"/>
        </a:p>
      </dgm:t>
    </dgm:pt>
    <dgm:pt modelId="{CCC86DAE-9583-4304-97DD-69408F742E3C}" type="sibTrans" cxnId="{36EE6FC5-6FD9-4464-9AD0-ED01D23A0F10}">
      <dgm:prSet/>
      <dgm:spPr/>
      <dgm:t>
        <a:bodyPr/>
        <a:lstStyle/>
        <a:p>
          <a:endParaRPr lang="zh-CN" altLang="en-US"/>
        </a:p>
      </dgm:t>
    </dgm:pt>
    <dgm:pt modelId="{5A21ED47-E6EB-4F1A-A3F2-ABDB90D252D0}">
      <dgm:prSet phldrT="[文本]"/>
      <dgm:spPr/>
      <dgm:t>
        <a:bodyPr/>
        <a:lstStyle/>
        <a:p>
          <a:r>
            <a:rPr lang="zh-CN" altLang="en-US"/>
            <a:t>增减容量</a:t>
          </a:r>
        </a:p>
      </dgm:t>
    </dgm:pt>
    <dgm:pt modelId="{DE81EE68-C660-4AD5-B49C-6ACDF80C765C}" type="parTrans" cxnId="{CA7CE7ED-75AF-499C-B06C-ED418B443857}">
      <dgm:prSet/>
      <dgm:spPr/>
      <dgm:t>
        <a:bodyPr/>
        <a:lstStyle/>
        <a:p>
          <a:endParaRPr lang="zh-CN" altLang="en-US"/>
        </a:p>
      </dgm:t>
    </dgm:pt>
    <dgm:pt modelId="{2712A0F3-52B4-4575-B7E9-1F9D2A9ECB3E}" type="sibTrans" cxnId="{CA7CE7ED-75AF-499C-B06C-ED418B443857}">
      <dgm:prSet/>
      <dgm:spPr/>
      <dgm:t>
        <a:bodyPr/>
        <a:lstStyle/>
        <a:p>
          <a:endParaRPr lang="zh-CN" altLang="en-US"/>
        </a:p>
      </dgm:t>
    </dgm:pt>
    <dgm:pt modelId="{0FC010B8-1AC7-4239-A793-61C614C92514}">
      <dgm:prSet phldrT="[文本]"/>
      <dgm:spPr/>
      <dgm:t>
        <a:bodyPr/>
        <a:lstStyle/>
        <a:p>
          <a:r>
            <a:rPr lang="zh-CN" altLang="en-US"/>
            <a:t>网络服务</a:t>
          </a:r>
        </a:p>
      </dgm:t>
    </dgm:pt>
    <dgm:pt modelId="{6FAFDCF6-51F6-4286-B5D5-10D0E70EAB92}" type="parTrans" cxnId="{AE3C5228-7C01-431E-813E-A4E98B2450D9}">
      <dgm:prSet/>
      <dgm:spPr/>
      <dgm:t>
        <a:bodyPr/>
        <a:lstStyle/>
        <a:p>
          <a:endParaRPr lang="zh-CN" altLang="en-US"/>
        </a:p>
      </dgm:t>
    </dgm:pt>
    <dgm:pt modelId="{C3D86ED9-D39C-4BAF-B021-0B9C57143DED}" type="sibTrans" cxnId="{AE3C5228-7C01-431E-813E-A4E98B2450D9}">
      <dgm:prSet/>
      <dgm:spPr/>
      <dgm:t>
        <a:bodyPr/>
        <a:lstStyle/>
        <a:p>
          <a:endParaRPr lang="zh-CN" altLang="en-US"/>
        </a:p>
      </dgm:t>
    </dgm:pt>
    <dgm:pt modelId="{7E63159D-A447-4775-AA74-73826CFA3D32}" type="pres">
      <dgm:prSet presAssocID="{A9CE1BE5-0B33-4B35-8BEF-4A5B824CA4D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8DDFAA47-ED38-44B8-9754-BD8863DDC702}" type="pres">
      <dgm:prSet presAssocID="{6D283844-D52B-40A7-B09F-F2805381D4BF}" presName="vertOne" presStyleCnt="0"/>
      <dgm:spPr/>
    </dgm:pt>
    <dgm:pt modelId="{A7581076-E9B6-4CB9-9CA1-CECD6570025A}" type="pres">
      <dgm:prSet presAssocID="{6D283844-D52B-40A7-B09F-F2805381D4BF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9750CE84-050F-43C6-B39E-579D745621C2}" type="pres">
      <dgm:prSet presAssocID="{6D283844-D52B-40A7-B09F-F2805381D4BF}" presName="parTransOne" presStyleCnt="0"/>
      <dgm:spPr/>
    </dgm:pt>
    <dgm:pt modelId="{16F94545-347F-4E3E-BA07-153062A9832D}" type="pres">
      <dgm:prSet presAssocID="{6D283844-D52B-40A7-B09F-F2805381D4BF}" presName="horzOne" presStyleCnt="0"/>
      <dgm:spPr/>
    </dgm:pt>
    <dgm:pt modelId="{9CA38BDC-05C8-4BA4-A450-6627CC1F1411}" type="pres">
      <dgm:prSet presAssocID="{8A002A73-D6E1-444D-954F-67F3594E03E9}" presName="vertTwo" presStyleCnt="0"/>
      <dgm:spPr/>
    </dgm:pt>
    <dgm:pt modelId="{1167C427-05AA-48CC-A38F-F1E300369704}" type="pres">
      <dgm:prSet presAssocID="{8A002A73-D6E1-444D-954F-67F3594E03E9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B2F77794-9A64-4AE8-9EF7-9AB8F6652422}" type="pres">
      <dgm:prSet presAssocID="{8A002A73-D6E1-444D-954F-67F3594E03E9}" presName="parTransTwo" presStyleCnt="0"/>
      <dgm:spPr/>
    </dgm:pt>
    <dgm:pt modelId="{BC68A6E2-5E89-47F6-A7DF-82AFA247EEE8}" type="pres">
      <dgm:prSet presAssocID="{8A002A73-D6E1-444D-954F-67F3594E03E9}" presName="horzTwo" presStyleCnt="0"/>
      <dgm:spPr/>
    </dgm:pt>
    <dgm:pt modelId="{021BC3D1-BB9E-420F-980F-3994BFCB6708}" type="pres">
      <dgm:prSet presAssocID="{57497043-9E34-49ED-824C-3A982295D68C}" presName="vertThree" presStyleCnt="0"/>
      <dgm:spPr/>
    </dgm:pt>
    <dgm:pt modelId="{31F2DB36-A43A-47B4-9CF2-C5D706BACC47}" type="pres">
      <dgm:prSet presAssocID="{57497043-9E34-49ED-824C-3A982295D68C}" presName="txThree" presStyleLbl="node3" presStyleIdx="0" presStyleCnt="7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0FAA1FA9-4EEE-4AFE-B045-5B6E27714337}" type="pres">
      <dgm:prSet presAssocID="{57497043-9E34-49ED-824C-3A982295D68C}" presName="horzThree" presStyleCnt="0"/>
      <dgm:spPr/>
    </dgm:pt>
    <dgm:pt modelId="{BE5FBB6A-A6F0-4A6A-9C2A-C0AEA0C36EA5}" type="pres">
      <dgm:prSet presAssocID="{FB80E24B-2DC2-430A-BB33-4E507288F65B}" presName="sibSpaceThree" presStyleCnt="0"/>
      <dgm:spPr/>
    </dgm:pt>
    <dgm:pt modelId="{F0331070-EC09-4D5C-82DF-DA35B7CC9C9E}" type="pres">
      <dgm:prSet presAssocID="{69B26984-2FC2-4D49-A247-98B0FC086740}" presName="vertThree" presStyleCnt="0"/>
      <dgm:spPr/>
    </dgm:pt>
    <dgm:pt modelId="{4A5720F4-2DFD-4FF9-8043-6F173EFA8ECB}" type="pres">
      <dgm:prSet presAssocID="{69B26984-2FC2-4D49-A247-98B0FC086740}" presName="txThree" presStyleLbl="node3" presStyleIdx="1" presStyleCnt="7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1F57D8B5-0D23-459B-B30B-A7D6B8D99493}" type="pres">
      <dgm:prSet presAssocID="{69B26984-2FC2-4D49-A247-98B0FC086740}" presName="horzThree" presStyleCnt="0"/>
      <dgm:spPr/>
    </dgm:pt>
    <dgm:pt modelId="{26D0B68E-EEFA-4612-9CCF-87C2B83BB002}" type="pres">
      <dgm:prSet presAssocID="{04EC9FDB-1CEC-499E-AFB8-B9FA9D25FE5C}" presName="sibSpaceThree" presStyleCnt="0"/>
      <dgm:spPr/>
    </dgm:pt>
    <dgm:pt modelId="{0D61042A-1A02-417A-8DDA-8DF8A0E41314}" type="pres">
      <dgm:prSet presAssocID="{5A21ED47-E6EB-4F1A-A3F2-ABDB90D252D0}" presName="vertThree" presStyleCnt="0"/>
      <dgm:spPr/>
    </dgm:pt>
    <dgm:pt modelId="{9CB0730B-4613-474F-8AD8-E088A5ADDDE6}" type="pres">
      <dgm:prSet presAssocID="{5A21ED47-E6EB-4F1A-A3F2-ABDB90D252D0}" presName="txThree" presStyleLbl="node3" presStyleIdx="2" presStyleCnt="7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422D9660-CB26-4468-B0F6-111CE6B56664}" type="pres">
      <dgm:prSet presAssocID="{5A21ED47-E6EB-4F1A-A3F2-ABDB90D252D0}" presName="horzThree" presStyleCnt="0"/>
      <dgm:spPr/>
    </dgm:pt>
    <dgm:pt modelId="{8735DE35-9C67-4A95-AB91-C7CE5DBCBCA0}" type="pres">
      <dgm:prSet presAssocID="{78735CC8-F76D-4F87-B04A-C804A5C77B54}" presName="sibSpaceTwo" presStyleCnt="0"/>
      <dgm:spPr/>
    </dgm:pt>
    <dgm:pt modelId="{4BF38AB3-45F1-4D60-8FD8-902251135905}" type="pres">
      <dgm:prSet presAssocID="{5465C1B3-065F-412F-9696-4595A9D152C6}" presName="vertTwo" presStyleCnt="0"/>
      <dgm:spPr/>
    </dgm:pt>
    <dgm:pt modelId="{7E34D230-DC47-47AD-BA37-E010691D7639}" type="pres">
      <dgm:prSet presAssocID="{5465C1B3-065F-412F-9696-4595A9D152C6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A5E68DFC-3D3A-4BE4-A5BB-65CF25FAF324}" type="pres">
      <dgm:prSet presAssocID="{5465C1B3-065F-412F-9696-4595A9D152C6}" presName="horzTwo" presStyleCnt="0"/>
      <dgm:spPr/>
    </dgm:pt>
    <dgm:pt modelId="{82E22725-83CE-4FF6-8068-ED2D2EE08436}" type="pres">
      <dgm:prSet presAssocID="{5CC05588-8CB4-4FAA-B1C5-FFC3AC07E6D7}" presName="sibSpaceTwo" presStyleCnt="0"/>
      <dgm:spPr/>
    </dgm:pt>
    <dgm:pt modelId="{4E013043-D120-4CEA-91AB-F3EC0E4E0E04}" type="pres">
      <dgm:prSet presAssocID="{3B4DB041-A01D-4423-AA56-5AD4F5220D62}" presName="vertTwo" presStyleCnt="0"/>
      <dgm:spPr/>
    </dgm:pt>
    <dgm:pt modelId="{B936DA2E-6483-4404-8458-3EDA4E6C6EE4}" type="pres">
      <dgm:prSet presAssocID="{3B4DB041-A01D-4423-AA56-5AD4F5220D62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E55C3E6F-881B-4E74-BFE4-CB749FA2A3BC}" type="pres">
      <dgm:prSet presAssocID="{3B4DB041-A01D-4423-AA56-5AD4F5220D62}" presName="parTransTwo" presStyleCnt="0"/>
      <dgm:spPr/>
    </dgm:pt>
    <dgm:pt modelId="{8E298603-3F78-4208-9F66-6721FF22561E}" type="pres">
      <dgm:prSet presAssocID="{3B4DB041-A01D-4423-AA56-5AD4F5220D62}" presName="horzTwo" presStyleCnt="0"/>
      <dgm:spPr/>
    </dgm:pt>
    <dgm:pt modelId="{623409DC-B059-49A6-99D3-635030EF8E6C}" type="pres">
      <dgm:prSet presAssocID="{D8AD48DB-8A6A-460E-AFB6-347C90CB486B}" presName="vertThree" presStyleCnt="0"/>
      <dgm:spPr/>
    </dgm:pt>
    <dgm:pt modelId="{F8CF978A-6386-40D6-BBCE-40FE83EFD50A}" type="pres">
      <dgm:prSet presAssocID="{D8AD48DB-8A6A-460E-AFB6-347C90CB486B}" presName="txThree" presStyleLbl="node3" presStyleIdx="3" presStyleCnt="7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CF17C9EC-3909-439A-ADD7-8F861F3ED0C6}" type="pres">
      <dgm:prSet presAssocID="{D8AD48DB-8A6A-460E-AFB6-347C90CB486B}" presName="horzThree" presStyleCnt="0"/>
      <dgm:spPr/>
    </dgm:pt>
    <dgm:pt modelId="{DC1EF8C3-624C-4BA5-B298-6EC57FE8CC79}" type="pres">
      <dgm:prSet presAssocID="{704C25BA-7B21-475A-BD62-FE08AB5489B7}" presName="sibSpaceThree" presStyleCnt="0"/>
      <dgm:spPr/>
    </dgm:pt>
    <dgm:pt modelId="{E2146AC2-0823-46DB-B589-9EBEA35FBB5A}" type="pres">
      <dgm:prSet presAssocID="{0FC010B8-1AC7-4239-A793-61C614C92514}" presName="vertThree" presStyleCnt="0"/>
      <dgm:spPr/>
    </dgm:pt>
    <dgm:pt modelId="{70A79180-975E-4E2F-82FB-F6468B187695}" type="pres">
      <dgm:prSet presAssocID="{0FC010B8-1AC7-4239-A793-61C614C92514}" presName="txThree" presStyleLbl="node3" presStyleIdx="4" presStyleCnt="7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40A42AB7-EFFA-4F43-8B91-4FFD35179C0F}" type="pres">
      <dgm:prSet presAssocID="{0FC010B8-1AC7-4239-A793-61C614C92514}" presName="horzThree" presStyleCnt="0"/>
      <dgm:spPr/>
    </dgm:pt>
    <dgm:pt modelId="{EE159995-1CAB-4D22-AD72-32336957B5CC}" type="pres">
      <dgm:prSet presAssocID="{C3D86ED9-D39C-4BAF-B021-0B9C57143DED}" presName="sibSpaceThree" presStyleCnt="0"/>
      <dgm:spPr/>
    </dgm:pt>
    <dgm:pt modelId="{547D767A-F1AF-4CA2-93B4-CFC7A1D4CA0D}" type="pres">
      <dgm:prSet presAssocID="{3BF7A48E-2224-4450-A888-4BEFF667237D}" presName="vertThree" presStyleCnt="0"/>
      <dgm:spPr/>
    </dgm:pt>
    <dgm:pt modelId="{C3BB985E-D93D-4E52-8075-565F5A1B1877}" type="pres">
      <dgm:prSet presAssocID="{3BF7A48E-2224-4450-A888-4BEFF667237D}" presName="txThree" presStyleLbl="node3" presStyleIdx="5" presStyleCnt="7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2C606A8D-4D04-4F8D-ACC2-A71059C39631}" type="pres">
      <dgm:prSet presAssocID="{3BF7A48E-2224-4450-A888-4BEFF667237D}" presName="horzThree" presStyleCnt="0"/>
      <dgm:spPr/>
    </dgm:pt>
    <dgm:pt modelId="{9F5DAF01-2BA2-40C3-AD61-075EA245782C}" type="pres">
      <dgm:prSet presAssocID="{6CB06D51-A6C0-42EB-B30C-119B04D3766E}" presName="sibSpaceThree" presStyleCnt="0"/>
      <dgm:spPr/>
    </dgm:pt>
    <dgm:pt modelId="{511FA813-054F-4B82-8D7F-CC0E2C3B28DD}" type="pres">
      <dgm:prSet presAssocID="{0EE0CE2B-F466-4BC9-BBBB-3EFDF87AFE5C}" presName="vertThree" presStyleCnt="0"/>
      <dgm:spPr/>
    </dgm:pt>
    <dgm:pt modelId="{759722B4-10D9-4D86-9CBE-A080C0FF1B13}" type="pres">
      <dgm:prSet presAssocID="{0EE0CE2B-F466-4BC9-BBBB-3EFDF87AFE5C}" presName="txThree" presStyleLbl="node3" presStyleIdx="6" presStyleCnt="7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D6198EC9-3C66-4C22-8726-2A57BF98E617}" type="pres">
      <dgm:prSet presAssocID="{0EE0CE2B-F466-4BC9-BBBB-3EFDF87AFE5C}" presName="horzThree" presStyleCnt="0"/>
      <dgm:spPr/>
    </dgm:pt>
  </dgm:ptLst>
  <dgm:cxnLst>
    <dgm:cxn modelId="{8A4B440D-12C7-43F1-8F62-F98F64CF7AB4}" type="presOf" srcId="{3B4DB041-A01D-4423-AA56-5AD4F5220D62}" destId="{B936DA2E-6483-4404-8458-3EDA4E6C6EE4}" srcOrd="0" destOrd="0" presId="urn:microsoft.com/office/officeart/2005/8/layout/hierarchy4"/>
    <dgm:cxn modelId="{DE4E3F0A-D3FA-4F73-9419-6F7C44BC3CA0}" srcId="{3B4DB041-A01D-4423-AA56-5AD4F5220D62}" destId="{3BF7A48E-2224-4450-A888-4BEFF667237D}" srcOrd="2" destOrd="0" parTransId="{36139682-55D3-4824-995E-46A73DF60A60}" sibTransId="{6CB06D51-A6C0-42EB-B30C-119B04D3766E}"/>
    <dgm:cxn modelId="{93588C65-339F-40BA-A840-53486B465138}" type="presOf" srcId="{0EE0CE2B-F466-4BC9-BBBB-3EFDF87AFE5C}" destId="{759722B4-10D9-4D86-9CBE-A080C0FF1B13}" srcOrd="0" destOrd="0" presId="urn:microsoft.com/office/officeart/2005/8/layout/hierarchy4"/>
    <dgm:cxn modelId="{1E5DCF24-6DCD-4550-A188-AD97791700E4}" type="presOf" srcId="{57497043-9E34-49ED-824C-3A982295D68C}" destId="{31F2DB36-A43A-47B4-9CF2-C5D706BACC47}" srcOrd="0" destOrd="0" presId="urn:microsoft.com/office/officeart/2005/8/layout/hierarchy4"/>
    <dgm:cxn modelId="{C0BFA396-4170-484E-98D6-7F53C536DF26}" type="presOf" srcId="{A9CE1BE5-0B33-4B35-8BEF-4A5B824CA4D9}" destId="{7E63159D-A447-4775-AA74-73826CFA3D32}" srcOrd="0" destOrd="0" presId="urn:microsoft.com/office/officeart/2005/8/layout/hierarchy4"/>
    <dgm:cxn modelId="{DEBDF487-F170-4D96-ADAE-ADD6D3394BA8}" srcId="{3B4DB041-A01D-4423-AA56-5AD4F5220D62}" destId="{D8AD48DB-8A6A-460E-AFB6-347C90CB486B}" srcOrd="0" destOrd="0" parTransId="{8251F944-9652-43B6-9BFC-B7E4C4172809}" sibTransId="{704C25BA-7B21-475A-BD62-FE08AB5489B7}"/>
    <dgm:cxn modelId="{CA7CE7ED-75AF-499C-B06C-ED418B443857}" srcId="{8A002A73-D6E1-444D-954F-67F3594E03E9}" destId="{5A21ED47-E6EB-4F1A-A3F2-ABDB90D252D0}" srcOrd="2" destOrd="0" parTransId="{DE81EE68-C660-4AD5-B49C-6ACDF80C765C}" sibTransId="{2712A0F3-52B4-4575-B7E9-1F9D2A9ECB3E}"/>
    <dgm:cxn modelId="{12EA8990-78C1-4728-933D-7E7A9BD3396F}" type="presOf" srcId="{6D283844-D52B-40A7-B09F-F2805381D4BF}" destId="{A7581076-E9B6-4CB9-9CA1-CECD6570025A}" srcOrd="0" destOrd="0" presId="urn:microsoft.com/office/officeart/2005/8/layout/hierarchy4"/>
    <dgm:cxn modelId="{6A8F4CFB-A2AC-4B79-B8CD-45F0695CEBA2}" type="presOf" srcId="{3BF7A48E-2224-4450-A888-4BEFF667237D}" destId="{C3BB985E-D93D-4E52-8075-565F5A1B1877}" srcOrd="0" destOrd="0" presId="urn:microsoft.com/office/officeart/2005/8/layout/hierarchy4"/>
    <dgm:cxn modelId="{AE3C5228-7C01-431E-813E-A4E98B2450D9}" srcId="{3B4DB041-A01D-4423-AA56-5AD4F5220D62}" destId="{0FC010B8-1AC7-4239-A793-61C614C92514}" srcOrd="1" destOrd="0" parTransId="{6FAFDCF6-51F6-4286-B5D5-10D0E70EAB92}" sibTransId="{C3D86ED9-D39C-4BAF-B021-0B9C57143DED}"/>
    <dgm:cxn modelId="{36EE6FC5-6FD9-4464-9AD0-ED01D23A0F10}" srcId="{3B4DB041-A01D-4423-AA56-5AD4F5220D62}" destId="{0EE0CE2B-F466-4BC9-BBBB-3EFDF87AFE5C}" srcOrd="3" destOrd="0" parTransId="{9FBFF95D-04D6-4A8E-B29B-E6AE7419FD31}" sibTransId="{CCC86DAE-9583-4304-97DD-69408F742E3C}"/>
    <dgm:cxn modelId="{8574F367-D6CB-4725-9C6A-54A5F9A3098F}" srcId="{8A002A73-D6E1-444D-954F-67F3594E03E9}" destId="{57497043-9E34-49ED-824C-3A982295D68C}" srcOrd="0" destOrd="0" parTransId="{1A4D9BF7-15D0-485E-BBF4-6BE7630805CD}" sibTransId="{FB80E24B-2DC2-430A-BB33-4E507288F65B}"/>
    <dgm:cxn modelId="{744D29F9-54CD-48D5-8327-6A525A07BD34}" type="presOf" srcId="{0FC010B8-1AC7-4239-A793-61C614C92514}" destId="{70A79180-975E-4E2F-82FB-F6468B187695}" srcOrd="0" destOrd="0" presId="urn:microsoft.com/office/officeart/2005/8/layout/hierarchy4"/>
    <dgm:cxn modelId="{9E0C7C73-7DE9-4D24-8E6D-C544553485E6}" srcId="{8A002A73-D6E1-444D-954F-67F3594E03E9}" destId="{69B26984-2FC2-4D49-A247-98B0FC086740}" srcOrd="1" destOrd="0" parTransId="{FEC36870-6819-4D27-973B-953B2BCF84A1}" sibTransId="{04EC9FDB-1CEC-499E-AFB8-B9FA9D25FE5C}"/>
    <dgm:cxn modelId="{29132712-4FAC-4BE6-A196-51374AC23C3A}" type="presOf" srcId="{5A21ED47-E6EB-4F1A-A3F2-ABDB90D252D0}" destId="{9CB0730B-4613-474F-8AD8-E088A5ADDDE6}" srcOrd="0" destOrd="0" presId="urn:microsoft.com/office/officeart/2005/8/layout/hierarchy4"/>
    <dgm:cxn modelId="{F680BBC3-7723-4D2F-B5D3-AEBF794499FB}" type="presOf" srcId="{5465C1B3-065F-412F-9696-4595A9D152C6}" destId="{7E34D230-DC47-47AD-BA37-E010691D7639}" srcOrd="0" destOrd="0" presId="urn:microsoft.com/office/officeart/2005/8/layout/hierarchy4"/>
    <dgm:cxn modelId="{60872A74-A5D4-4D18-A8D4-90547A6FD0E0}" srcId="{6D283844-D52B-40A7-B09F-F2805381D4BF}" destId="{5465C1B3-065F-412F-9696-4595A9D152C6}" srcOrd="1" destOrd="0" parTransId="{733F2248-C8C8-436C-8F1C-886FEC551A04}" sibTransId="{5CC05588-8CB4-4FAA-B1C5-FFC3AC07E6D7}"/>
    <dgm:cxn modelId="{7E1B2155-31F4-4ED1-9708-869F9A2248FB}" srcId="{6D283844-D52B-40A7-B09F-F2805381D4BF}" destId="{3B4DB041-A01D-4423-AA56-5AD4F5220D62}" srcOrd="2" destOrd="0" parTransId="{EB483B63-9014-4C6E-B1F6-87E581E47E34}" sibTransId="{7E3F05DE-2865-487B-B4CC-1897354D77B8}"/>
    <dgm:cxn modelId="{F26C6CF8-921C-4570-A862-82AE16B30C12}" type="presOf" srcId="{D8AD48DB-8A6A-460E-AFB6-347C90CB486B}" destId="{F8CF978A-6386-40D6-BBCE-40FE83EFD50A}" srcOrd="0" destOrd="0" presId="urn:microsoft.com/office/officeart/2005/8/layout/hierarchy4"/>
    <dgm:cxn modelId="{4D10D54A-0B3A-412E-A74C-14DC2D02C015}" srcId="{6D283844-D52B-40A7-B09F-F2805381D4BF}" destId="{8A002A73-D6E1-444D-954F-67F3594E03E9}" srcOrd="0" destOrd="0" parTransId="{D6B8765D-20D1-41A3-A3A2-EE32750D4107}" sibTransId="{78735CC8-F76D-4F87-B04A-C804A5C77B54}"/>
    <dgm:cxn modelId="{1DCA05BB-6AAC-4800-8457-F08B28F3FF51}" srcId="{A9CE1BE5-0B33-4B35-8BEF-4A5B824CA4D9}" destId="{6D283844-D52B-40A7-B09F-F2805381D4BF}" srcOrd="0" destOrd="0" parTransId="{93B18225-3664-4A9C-8FD3-AED96B5D1F03}" sibTransId="{844543B4-4AD8-4306-AFD4-6B768D351233}"/>
    <dgm:cxn modelId="{FAEB2D18-EB13-460F-9B14-0EF5427DA428}" type="presOf" srcId="{69B26984-2FC2-4D49-A247-98B0FC086740}" destId="{4A5720F4-2DFD-4FF9-8043-6F173EFA8ECB}" srcOrd="0" destOrd="0" presId="urn:microsoft.com/office/officeart/2005/8/layout/hierarchy4"/>
    <dgm:cxn modelId="{2063544F-CC7B-4A87-A168-5A72C90943F9}" type="presOf" srcId="{8A002A73-D6E1-444D-954F-67F3594E03E9}" destId="{1167C427-05AA-48CC-A38F-F1E300369704}" srcOrd="0" destOrd="0" presId="urn:microsoft.com/office/officeart/2005/8/layout/hierarchy4"/>
    <dgm:cxn modelId="{5BFC8B9E-3561-46B0-952B-9DAAA09DBFBB}" type="presParOf" srcId="{7E63159D-A447-4775-AA74-73826CFA3D32}" destId="{8DDFAA47-ED38-44B8-9754-BD8863DDC702}" srcOrd="0" destOrd="0" presId="urn:microsoft.com/office/officeart/2005/8/layout/hierarchy4"/>
    <dgm:cxn modelId="{99474D75-20AA-40A1-A45C-963FC11E4F0D}" type="presParOf" srcId="{8DDFAA47-ED38-44B8-9754-BD8863DDC702}" destId="{A7581076-E9B6-4CB9-9CA1-CECD6570025A}" srcOrd="0" destOrd="0" presId="urn:microsoft.com/office/officeart/2005/8/layout/hierarchy4"/>
    <dgm:cxn modelId="{5ED3CAFB-C8B2-4E4A-8DCA-5E385CFF6AE7}" type="presParOf" srcId="{8DDFAA47-ED38-44B8-9754-BD8863DDC702}" destId="{9750CE84-050F-43C6-B39E-579D745621C2}" srcOrd="1" destOrd="0" presId="urn:microsoft.com/office/officeart/2005/8/layout/hierarchy4"/>
    <dgm:cxn modelId="{28BE3186-1B4D-4C23-8CC4-3DC908D28FB7}" type="presParOf" srcId="{8DDFAA47-ED38-44B8-9754-BD8863DDC702}" destId="{16F94545-347F-4E3E-BA07-153062A9832D}" srcOrd="2" destOrd="0" presId="urn:microsoft.com/office/officeart/2005/8/layout/hierarchy4"/>
    <dgm:cxn modelId="{3977086F-E984-4F14-955E-A3332C0808B9}" type="presParOf" srcId="{16F94545-347F-4E3E-BA07-153062A9832D}" destId="{9CA38BDC-05C8-4BA4-A450-6627CC1F1411}" srcOrd="0" destOrd="0" presId="urn:microsoft.com/office/officeart/2005/8/layout/hierarchy4"/>
    <dgm:cxn modelId="{2C62409A-14D7-411F-979F-BB388DEDC1EA}" type="presParOf" srcId="{9CA38BDC-05C8-4BA4-A450-6627CC1F1411}" destId="{1167C427-05AA-48CC-A38F-F1E300369704}" srcOrd="0" destOrd="0" presId="urn:microsoft.com/office/officeart/2005/8/layout/hierarchy4"/>
    <dgm:cxn modelId="{D54B261F-4C46-4718-B665-6B0063F165DE}" type="presParOf" srcId="{9CA38BDC-05C8-4BA4-A450-6627CC1F1411}" destId="{B2F77794-9A64-4AE8-9EF7-9AB8F6652422}" srcOrd="1" destOrd="0" presId="urn:microsoft.com/office/officeart/2005/8/layout/hierarchy4"/>
    <dgm:cxn modelId="{D6CB4CDF-B77E-43A1-AED6-DFCB6B984095}" type="presParOf" srcId="{9CA38BDC-05C8-4BA4-A450-6627CC1F1411}" destId="{BC68A6E2-5E89-47F6-A7DF-82AFA247EEE8}" srcOrd="2" destOrd="0" presId="urn:microsoft.com/office/officeart/2005/8/layout/hierarchy4"/>
    <dgm:cxn modelId="{D4D82D76-DACD-488D-A0DF-AFE2A5A473C9}" type="presParOf" srcId="{BC68A6E2-5E89-47F6-A7DF-82AFA247EEE8}" destId="{021BC3D1-BB9E-420F-980F-3994BFCB6708}" srcOrd="0" destOrd="0" presId="urn:microsoft.com/office/officeart/2005/8/layout/hierarchy4"/>
    <dgm:cxn modelId="{309DA851-E3E6-4770-BAD8-BC08463D336B}" type="presParOf" srcId="{021BC3D1-BB9E-420F-980F-3994BFCB6708}" destId="{31F2DB36-A43A-47B4-9CF2-C5D706BACC47}" srcOrd="0" destOrd="0" presId="urn:microsoft.com/office/officeart/2005/8/layout/hierarchy4"/>
    <dgm:cxn modelId="{9DD4EF1A-EB03-4C39-8232-B7D554194F0E}" type="presParOf" srcId="{021BC3D1-BB9E-420F-980F-3994BFCB6708}" destId="{0FAA1FA9-4EEE-4AFE-B045-5B6E27714337}" srcOrd="1" destOrd="0" presId="urn:microsoft.com/office/officeart/2005/8/layout/hierarchy4"/>
    <dgm:cxn modelId="{139A79BD-AA9B-44B2-9CB6-BF1B80898D88}" type="presParOf" srcId="{BC68A6E2-5E89-47F6-A7DF-82AFA247EEE8}" destId="{BE5FBB6A-A6F0-4A6A-9C2A-C0AEA0C36EA5}" srcOrd="1" destOrd="0" presId="urn:microsoft.com/office/officeart/2005/8/layout/hierarchy4"/>
    <dgm:cxn modelId="{AFD5C44C-B26D-468E-B614-41D041A54539}" type="presParOf" srcId="{BC68A6E2-5E89-47F6-A7DF-82AFA247EEE8}" destId="{F0331070-EC09-4D5C-82DF-DA35B7CC9C9E}" srcOrd="2" destOrd="0" presId="urn:microsoft.com/office/officeart/2005/8/layout/hierarchy4"/>
    <dgm:cxn modelId="{240BAF44-FA24-4703-84A2-C9CCDE32B881}" type="presParOf" srcId="{F0331070-EC09-4D5C-82DF-DA35B7CC9C9E}" destId="{4A5720F4-2DFD-4FF9-8043-6F173EFA8ECB}" srcOrd="0" destOrd="0" presId="urn:microsoft.com/office/officeart/2005/8/layout/hierarchy4"/>
    <dgm:cxn modelId="{693AF9C2-5384-4F9D-8802-64D1E36DB88F}" type="presParOf" srcId="{F0331070-EC09-4D5C-82DF-DA35B7CC9C9E}" destId="{1F57D8B5-0D23-459B-B30B-A7D6B8D99493}" srcOrd="1" destOrd="0" presId="urn:microsoft.com/office/officeart/2005/8/layout/hierarchy4"/>
    <dgm:cxn modelId="{8F6F6934-C5CD-4B0F-B024-93FF5FBC89A6}" type="presParOf" srcId="{BC68A6E2-5E89-47F6-A7DF-82AFA247EEE8}" destId="{26D0B68E-EEFA-4612-9CCF-87C2B83BB002}" srcOrd="3" destOrd="0" presId="urn:microsoft.com/office/officeart/2005/8/layout/hierarchy4"/>
    <dgm:cxn modelId="{A4859917-1695-404F-A708-714556021155}" type="presParOf" srcId="{BC68A6E2-5E89-47F6-A7DF-82AFA247EEE8}" destId="{0D61042A-1A02-417A-8DDA-8DF8A0E41314}" srcOrd="4" destOrd="0" presId="urn:microsoft.com/office/officeart/2005/8/layout/hierarchy4"/>
    <dgm:cxn modelId="{AF4F80F8-05A6-4FF9-B0C2-4578D5F33AFB}" type="presParOf" srcId="{0D61042A-1A02-417A-8DDA-8DF8A0E41314}" destId="{9CB0730B-4613-474F-8AD8-E088A5ADDDE6}" srcOrd="0" destOrd="0" presId="urn:microsoft.com/office/officeart/2005/8/layout/hierarchy4"/>
    <dgm:cxn modelId="{53D57091-5782-4005-AFB1-29B4948B56EB}" type="presParOf" srcId="{0D61042A-1A02-417A-8DDA-8DF8A0E41314}" destId="{422D9660-CB26-4468-B0F6-111CE6B56664}" srcOrd="1" destOrd="0" presId="urn:microsoft.com/office/officeart/2005/8/layout/hierarchy4"/>
    <dgm:cxn modelId="{8BEF8067-43E1-4A6C-9B66-67CCC920C2BD}" type="presParOf" srcId="{16F94545-347F-4E3E-BA07-153062A9832D}" destId="{8735DE35-9C67-4A95-AB91-C7CE5DBCBCA0}" srcOrd="1" destOrd="0" presId="urn:microsoft.com/office/officeart/2005/8/layout/hierarchy4"/>
    <dgm:cxn modelId="{5E9A369E-0CE9-44FC-BDED-F47FD808B961}" type="presParOf" srcId="{16F94545-347F-4E3E-BA07-153062A9832D}" destId="{4BF38AB3-45F1-4D60-8FD8-902251135905}" srcOrd="2" destOrd="0" presId="urn:microsoft.com/office/officeart/2005/8/layout/hierarchy4"/>
    <dgm:cxn modelId="{6D6FC905-C3F3-4533-87E2-9485AEE911B2}" type="presParOf" srcId="{4BF38AB3-45F1-4D60-8FD8-902251135905}" destId="{7E34D230-DC47-47AD-BA37-E010691D7639}" srcOrd="0" destOrd="0" presId="urn:microsoft.com/office/officeart/2005/8/layout/hierarchy4"/>
    <dgm:cxn modelId="{AD2A659C-89C4-4C25-9DB4-39A0C261B0FB}" type="presParOf" srcId="{4BF38AB3-45F1-4D60-8FD8-902251135905}" destId="{A5E68DFC-3D3A-4BE4-A5BB-65CF25FAF324}" srcOrd="1" destOrd="0" presId="urn:microsoft.com/office/officeart/2005/8/layout/hierarchy4"/>
    <dgm:cxn modelId="{713EB333-40AD-4E0D-8EAA-DAD88E380E2F}" type="presParOf" srcId="{16F94545-347F-4E3E-BA07-153062A9832D}" destId="{82E22725-83CE-4FF6-8068-ED2D2EE08436}" srcOrd="3" destOrd="0" presId="urn:microsoft.com/office/officeart/2005/8/layout/hierarchy4"/>
    <dgm:cxn modelId="{50FDB834-DBCE-4F32-841D-CB5EC352BC13}" type="presParOf" srcId="{16F94545-347F-4E3E-BA07-153062A9832D}" destId="{4E013043-D120-4CEA-91AB-F3EC0E4E0E04}" srcOrd="4" destOrd="0" presId="urn:microsoft.com/office/officeart/2005/8/layout/hierarchy4"/>
    <dgm:cxn modelId="{C049A825-4D20-4D58-ACB5-2C25BEE7BC67}" type="presParOf" srcId="{4E013043-D120-4CEA-91AB-F3EC0E4E0E04}" destId="{B936DA2E-6483-4404-8458-3EDA4E6C6EE4}" srcOrd="0" destOrd="0" presId="urn:microsoft.com/office/officeart/2005/8/layout/hierarchy4"/>
    <dgm:cxn modelId="{584915AC-1FCF-4796-AD9C-631BC63D2391}" type="presParOf" srcId="{4E013043-D120-4CEA-91AB-F3EC0E4E0E04}" destId="{E55C3E6F-881B-4E74-BFE4-CB749FA2A3BC}" srcOrd="1" destOrd="0" presId="urn:microsoft.com/office/officeart/2005/8/layout/hierarchy4"/>
    <dgm:cxn modelId="{6AC6CC0D-CC72-4830-A248-EE1F4EE1FC00}" type="presParOf" srcId="{4E013043-D120-4CEA-91AB-F3EC0E4E0E04}" destId="{8E298603-3F78-4208-9F66-6721FF22561E}" srcOrd="2" destOrd="0" presId="urn:microsoft.com/office/officeart/2005/8/layout/hierarchy4"/>
    <dgm:cxn modelId="{4A8374F7-B167-4EA4-B362-D37BE8C0EF3C}" type="presParOf" srcId="{8E298603-3F78-4208-9F66-6721FF22561E}" destId="{623409DC-B059-49A6-99D3-635030EF8E6C}" srcOrd="0" destOrd="0" presId="urn:microsoft.com/office/officeart/2005/8/layout/hierarchy4"/>
    <dgm:cxn modelId="{1558B507-83CA-4EF5-83C7-48A648374A6D}" type="presParOf" srcId="{623409DC-B059-49A6-99D3-635030EF8E6C}" destId="{F8CF978A-6386-40D6-BBCE-40FE83EFD50A}" srcOrd="0" destOrd="0" presId="urn:microsoft.com/office/officeart/2005/8/layout/hierarchy4"/>
    <dgm:cxn modelId="{9E4E6B86-7976-496E-B651-34DB6663A045}" type="presParOf" srcId="{623409DC-B059-49A6-99D3-635030EF8E6C}" destId="{CF17C9EC-3909-439A-ADD7-8F861F3ED0C6}" srcOrd="1" destOrd="0" presId="urn:microsoft.com/office/officeart/2005/8/layout/hierarchy4"/>
    <dgm:cxn modelId="{F4E94A9A-402C-4226-A31D-78437AED4F87}" type="presParOf" srcId="{8E298603-3F78-4208-9F66-6721FF22561E}" destId="{DC1EF8C3-624C-4BA5-B298-6EC57FE8CC79}" srcOrd="1" destOrd="0" presId="urn:microsoft.com/office/officeart/2005/8/layout/hierarchy4"/>
    <dgm:cxn modelId="{048DF1EA-B2C1-4441-89A1-3C24FD380197}" type="presParOf" srcId="{8E298603-3F78-4208-9F66-6721FF22561E}" destId="{E2146AC2-0823-46DB-B589-9EBEA35FBB5A}" srcOrd="2" destOrd="0" presId="urn:microsoft.com/office/officeart/2005/8/layout/hierarchy4"/>
    <dgm:cxn modelId="{AA4EF91F-4D5C-4A3D-A926-C3FB861BC719}" type="presParOf" srcId="{E2146AC2-0823-46DB-B589-9EBEA35FBB5A}" destId="{70A79180-975E-4E2F-82FB-F6468B187695}" srcOrd="0" destOrd="0" presId="urn:microsoft.com/office/officeart/2005/8/layout/hierarchy4"/>
    <dgm:cxn modelId="{64EA221F-AF07-48E5-9EB8-EB69EB24F81B}" type="presParOf" srcId="{E2146AC2-0823-46DB-B589-9EBEA35FBB5A}" destId="{40A42AB7-EFFA-4F43-8B91-4FFD35179C0F}" srcOrd="1" destOrd="0" presId="urn:microsoft.com/office/officeart/2005/8/layout/hierarchy4"/>
    <dgm:cxn modelId="{E281D489-76F8-4AA2-B7C1-E23A7DAA5600}" type="presParOf" srcId="{8E298603-3F78-4208-9F66-6721FF22561E}" destId="{EE159995-1CAB-4D22-AD72-32336957B5CC}" srcOrd="3" destOrd="0" presId="urn:microsoft.com/office/officeart/2005/8/layout/hierarchy4"/>
    <dgm:cxn modelId="{68758663-969C-4762-911E-16B4932D1E33}" type="presParOf" srcId="{8E298603-3F78-4208-9F66-6721FF22561E}" destId="{547D767A-F1AF-4CA2-93B4-CFC7A1D4CA0D}" srcOrd="4" destOrd="0" presId="urn:microsoft.com/office/officeart/2005/8/layout/hierarchy4"/>
    <dgm:cxn modelId="{01130C31-CCE2-4267-9FB3-50C2242B08BA}" type="presParOf" srcId="{547D767A-F1AF-4CA2-93B4-CFC7A1D4CA0D}" destId="{C3BB985E-D93D-4E52-8075-565F5A1B1877}" srcOrd="0" destOrd="0" presId="urn:microsoft.com/office/officeart/2005/8/layout/hierarchy4"/>
    <dgm:cxn modelId="{C819B78C-58FD-4D45-9EDA-507F15647737}" type="presParOf" srcId="{547D767A-F1AF-4CA2-93B4-CFC7A1D4CA0D}" destId="{2C606A8D-4D04-4F8D-ACC2-A71059C39631}" srcOrd="1" destOrd="0" presId="urn:microsoft.com/office/officeart/2005/8/layout/hierarchy4"/>
    <dgm:cxn modelId="{25EA5783-BE6D-4199-A60E-0FB2C839119F}" type="presParOf" srcId="{8E298603-3F78-4208-9F66-6721FF22561E}" destId="{9F5DAF01-2BA2-40C3-AD61-075EA245782C}" srcOrd="5" destOrd="0" presId="urn:microsoft.com/office/officeart/2005/8/layout/hierarchy4"/>
    <dgm:cxn modelId="{466C36FC-BFB8-4953-B092-1B84F03AF795}" type="presParOf" srcId="{8E298603-3F78-4208-9F66-6721FF22561E}" destId="{511FA813-054F-4B82-8D7F-CC0E2C3B28DD}" srcOrd="6" destOrd="0" presId="urn:microsoft.com/office/officeart/2005/8/layout/hierarchy4"/>
    <dgm:cxn modelId="{99CE7FAD-28C4-418E-ADA8-33D8FAAF6DA9}" type="presParOf" srcId="{511FA813-054F-4B82-8D7F-CC0E2C3B28DD}" destId="{759722B4-10D9-4D86-9CBE-A080C0FF1B13}" srcOrd="0" destOrd="0" presId="urn:microsoft.com/office/officeart/2005/8/layout/hierarchy4"/>
    <dgm:cxn modelId="{1B7B0491-4E74-4771-A4BE-5399063723E2}" type="presParOf" srcId="{511FA813-054F-4B82-8D7F-CC0E2C3B28DD}" destId="{D6198EC9-3C66-4C22-8726-2A57BF98E617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7814FE2-D483-4EEE-9C34-5589049FD4FA}" type="doc">
      <dgm:prSet loTypeId="urn:microsoft.com/office/officeart/2005/8/layout/hierarchy4" loCatId="hierarchy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zh-CN" altLang="en-US"/>
        </a:p>
      </dgm:t>
    </dgm:pt>
    <dgm:pt modelId="{B37AFB53-94FF-4198-96FA-D208B81FDA7A}">
      <dgm:prSet phldrT="[文本]"/>
      <dgm:spPr/>
      <dgm:t>
        <a:bodyPr/>
        <a:lstStyle/>
        <a:p>
          <a:pPr algn="ctr"/>
          <a:r>
            <a:rPr lang="zh-CN" altLang="en-US"/>
            <a:t>增值类业务</a:t>
          </a:r>
        </a:p>
      </dgm:t>
    </dgm:pt>
    <dgm:pt modelId="{937096FA-8692-4916-B6F6-15E2F13527CB}" type="parTrans" cxnId="{1AE3CE41-BEC9-4E0F-AEA2-D50CB22B4F6D}">
      <dgm:prSet/>
      <dgm:spPr/>
      <dgm:t>
        <a:bodyPr/>
        <a:lstStyle/>
        <a:p>
          <a:pPr algn="ctr"/>
          <a:endParaRPr lang="zh-CN" altLang="en-US"/>
        </a:p>
      </dgm:t>
    </dgm:pt>
    <dgm:pt modelId="{5AC551CC-2F5F-4FF0-8B60-6A4A5584D656}" type="sibTrans" cxnId="{1AE3CE41-BEC9-4E0F-AEA2-D50CB22B4F6D}">
      <dgm:prSet/>
      <dgm:spPr/>
      <dgm:t>
        <a:bodyPr/>
        <a:lstStyle/>
        <a:p>
          <a:pPr algn="ctr"/>
          <a:endParaRPr lang="zh-CN" altLang="en-US"/>
        </a:p>
      </dgm:t>
    </dgm:pt>
    <dgm:pt modelId="{FE483652-8036-4CCD-B740-EF3517A6C525}">
      <dgm:prSet phldrT="[文本]"/>
      <dgm:spPr/>
      <dgm:t>
        <a:bodyPr/>
        <a:lstStyle/>
        <a:p>
          <a:pPr algn="ctr"/>
          <a:r>
            <a:rPr lang="zh-CN" altLang="en-US"/>
            <a:t>广告业务</a:t>
          </a:r>
        </a:p>
      </dgm:t>
    </dgm:pt>
    <dgm:pt modelId="{7F75D7CD-08C7-44D4-B290-99BACAEA87C4}" type="parTrans" cxnId="{E963DA90-200D-43E5-AB17-9EBCECC816E9}">
      <dgm:prSet/>
      <dgm:spPr/>
      <dgm:t>
        <a:bodyPr/>
        <a:lstStyle/>
        <a:p>
          <a:pPr algn="ctr"/>
          <a:endParaRPr lang="zh-CN" altLang="en-US"/>
        </a:p>
      </dgm:t>
    </dgm:pt>
    <dgm:pt modelId="{AF43CE6B-5192-4497-89C7-A514DE3C8C37}" type="sibTrans" cxnId="{E963DA90-200D-43E5-AB17-9EBCECC816E9}">
      <dgm:prSet/>
      <dgm:spPr/>
      <dgm:t>
        <a:bodyPr/>
        <a:lstStyle/>
        <a:p>
          <a:pPr algn="ctr"/>
          <a:endParaRPr lang="zh-CN" altLang="en-US"/>
        </a:p>
      </dgm:t>
    </dgm:pt>
    <dgm:pt modelId="{9B213B6C-5ED1-4833-8827-DA0CF87E780E}">
      <dgm:prSet phldrT="[文本]"/>
      <dgm:spPr/>
      <dgm:t>
        <a:bodyPr/>
        <a:lstStyle/>
        <a:p>
          <a:pPr algn="ctr"/>
          <a:r>
            <a:rPr lang="zh-CN" altLang="en-US"/>
            <a:t>自助机广告</a:t>
          </a:r>
        </a:p>
      </dgm:t>
    </dgm:pt>
    <dgm:pt modelId="{076127C2-0844-46FD-B3D1-D8BC473A6FB4}" type="parTrans" cxnId="{ECEE3A5D-9CFE-4B93-ACAE-87767045FECF}">
      <dgm:prSet/>
      <dgm:spPr/>
      <dgm:t>
        <a:bodyPr/>
        <a:lstStyle/>
        <a:p>
          <a:pPr algn="ctr"/>
          <a:endParaRPr lang="zh-CN" altLang="en-US"/>
        </a:p>
      </dgm:t>
    </dgm:pt>
    <dgm:pt modelId="{CA31F1B7-4BC4-481A-A241-6DE24CF7921D}" type="sibTrans" cxnId="{ECEE3A5D-9CFE-4B93-ACAE-87767045FECF}">
      <dgm:prSet/>
      <dgm:spPr/>
      <dgm:t>
        <a:bodyPr/>
        <a:lstStyle/>
        <a:p>
          <a:pPr algn="ctr"/>
          <a:endParaRPr lang="zh-CN" altLang="en-US"/>
        </a:p>
      </dgm:t>
    </dgm:pt>
    <dgm:pt modelId="{8C5AB50A-5EC9-4723-8F53-AC8C3B42172C}">
      <dgm:prSet phldrT="[文本]"/>
      <dgm:spPr/>
      <dgm:t>
        <a:bodyPr/>
        <a:lstStyle/>
        <a:p>
          <a:pPr algn="ctr"/>
          <a:r>
            <a:rPr lang="zh-CN" altLang="en-US"/>
            <a:t>移动广告</a:t>
          </a:r>
        </a:p>
      </dgm:t>
    </dgm:pt>
    <dgm:pt modelId="{DC8872AF-F4C7-4E61-8233-8A55B7C24CC6}" type="parTrans" cxnId="{5518CA8C-950C-4721-8B8D-0C23F17922C4}">
      <dgm:prSet/>
      <dgm:spPr/>
      <dgm:t>
        <a:bodyPr/>
        <a:lstStyle/>
        <a:p>
          <a:pPr algn="ctr"/>
          <a:endParaRPr lang="zh-CN" altLang="en-US"/>
        </a:p>
      </dgm:t>
    </dgm:pt>
    <dgm:pt modelId="{5FBE53BB-D953-43E1-877A-357B3367372C}" type="sibTrans" cxnId="{5518CA8C-950C-4721-8B8D-0C23F17922C4}">
      <dgm:prSet/>
      <dgm:spPr/>
      <dgm:t>
        <a:bodyPr/>
        <a:lstStyle/>
        <a:p>
          <a:pPr algn="ctr"/>
          <a:endParaRPr lang="zh-CN" altLang="en-US"/>
        </a:p>
      </dgm:t>
    </dgm:pt>
    <dgm:pt modelId="{96AF24A6-8CC9-43F4-8CD1-0C184AB1A2FD}">
      <dgm:prSet phldrT="[文本]"/>
      <dgm:spPr/>
      <dgm:t>
        <a:bodyPr/>
        <a:lstStyle/>
        <a:p>
          <a:pPr algn="ctr"/>
          <a:r>
            <a:rPr lang="zh-CN" altLang="en-US"/>
            <a:t>代办业务</a:t>
          </a:r>
        </a:p>
      </dgm:t>
    </dgm:pt>
    <dgm:pt modelId="{9F70A133-5922-4254-87D5-6DEB9973434C}" type="parTrans" cxnId="{6A798E7B-C337-4A55-8433-80C4703C11CE}">
      <dgm:prSet/>
      <dgm:spPr/>
      <dgm:t>
        <a:bodyPr/>
        <a:lstStyle/>
        <a:p>
          <a:pPr algn="ctr"/>
          <a:endParaRPr lang="zh-CN" altLang="en-US"/>
        </a:p>
      </dgm:t>
    </dgm:pt>
    <dgm:pt modelId="{3DC4E0FF-C568-4536-B0E4-297CF2046A22}" type="sibTrans" cxnId="{6A798E7B-C337-4A55-8433-80C4703C11CE}">
      <dgm:prSet/>
      <dgm:spPr/>
      <dgm:t>
        <a:bodyPr/>
        <a:lstStyle/>
        <a:p>
          <a:pPr algn="ctr"/>
          <a:endParaRPr lang="zh-CN" altLang="en-US"/>
        </a:p>
      </dgm:t>
    </dgm:pt>
    <dgm:pt modelId="{8DF9E0BC-D242-4E02-93BD-E2E9AAE0ECE6}">
      <dgm:prSet phldrT="[文本]"/>
      <dgm:spPr/>
      <dgm:t>
        <a:bodyPr/>
        <a:lstStyle/>
        <a:p>
          <a:pPr algn="ctr"/>
          <a:r>
            <a:rPr lang="zh-CN" altLang="en-US"/>
            <a:t>代购水电</a:t>
          </a:r>
        </a:p>
      </dgm:t>
    </dgm:pt>
    <dgm:pt modelId="{B0424555-7B59-49E1-8F77-86160EAB84FD}" type="parTrans" cxnId="{E321A6A2-E615-45C5-AD2D-92F004C10B4E}">
      <dgm:prSet/>
      <dgm:spPr/>
      <dgm:t>
        <a:bodyPr/>
        <a:lstStyle/>
        <a:p>
          <a:pPr algn="ctr"/>
          <a:endParaRPr lang="zh-CN" altLang="en-US"/>
        </a:p>
      </dgm:t>
    </dgm:pt>
    <dgm:pt modelId="{D64FFB02-B1B9-4DD7-83D5-53ED4E1124D4}" type="sibTrans" cxnId="{E321A6A2-E615-45C5-AD2D-92F004C10B4E}">
      <dgm:prSet/>
      <dgm:spPr/>
      <dgm:t>
        <a:bodyPr/>
        <a:lstStyle/>
        <a:p>
          <a:pPr algn="ctr"/>
          <a:endParaRPr lang="zh-CN" altLang="en-US"/>
        </a:p>
      </dgm:t>
    </dgm:pt>
    <dgm:pt modelId="{7BF7C4B8-5AF4-4466-9EF7-17EDB35EC973}">
      <dgm:prSet phldrT="[文本]"/>
      <dgm:spPr/>
      <dgm:t>
        <a:bodyPr/>
        <a:lstStyle/>
        <a:p>
          <a:pPr algn="ctr"/>
          <a:r>
            <a:rPr lang="zh-CN" altLang="en-US"/>
            <a:t>代收商品</a:t>
          </a:r>
        </a:p>
      </dgm:t>
    </dgm:pt>
    <dgm:pt modelId="{D00B861A-228F-4E25-9EC6-18D958BBFC81}" type="parTrans" cxnId="{5AA25094-D1AC-4FBD-AC75-7BCD41AEA683}">
      <dgm:prSet/>
      <dgm:spPr/>
      <dgm:t>
        <a:bodyPr/>
        <a:lstStyle/>
        <a:p>
          <a:pPr algn="ctr"/>
          <a:endParaRPr lang="zh-CN" altLang="en-US"/>
        </a:p>
      </dgm:t>
    </dgm:pt>
    <dgm:pt modelId="{0895CCFB-1331-437E-9EF6-6D9FEA47DA51}" type="sibTrans" cxnId="{5AA25094-D1AC-4FBD-AC75-7BCD41AEA683}">
      <dgm:prSet/>
      <dgm:spPr/>
      <dgm:t>
        <a:bodyPr/>
        <a:lstStyle/>
        <a:p>
          <a:pPr algn="ctr"/>
          <a:endParaRPr lang="zh-CN" altLang="en-US"/>
        </a:p>
      </dgm:t>
    </dgm:pt>
    <dgm:pt modelId="{033BEEE4-06F4-4BAC-BE58-8CE2BBF4F920}">
      <dgm:prSet phldrT="[文本]"/>
      <dgm:spPr/>
      <dgm:t>
        <a:bodyPr/>
        <a:lstStyle/>
        <a:p>
          <a:pPr algn="ctr"/>
          <a:r>
            <a:rPr lang="zh-CN" altLang="en-US"/>
            <a:t>社区商业</a:t>
          </a:r>
        </a:p>
      </dgm:t>
    </dgm:pt>
    <dgm:pt modelId="{7ACE063C-6FE9-458A-8A12-F8F7C472EBE3}" type="parTrans" cxnId="{22E18B89-75FC-4458-8480-E78F3FE01C08}">
      <dgm:prSet/>
      <dgm:spPr/>
      <dgm:t>
        <a:bodyPr/>
        <a:lstStyle/>
        <a:p>
          <a:endParaRPr lang="zh-CN" altLang="en-US"/>
        </a:p>
      </dgm:t>
    </dgm:pt>
    <dgm:pt modelId="{75CEF984-C8E8-4238-ADD5-E83F13B64C48}" type="sibTrans" cxnId="{22E18B89-75FC-4458-8480-E78F3FE01C08}">
      <dgm:prSet/>
      <dgm:spPr/>
      <dgm:t>
        <a:bodyPr/>
        <a:lstStyle/>
        <a:p>
          <a:endParaRPr lang="zh-CN" altLang="en-US"/>
        </a:p>
      </dgm:t>
    </dgm:pt>
    <dgm:pt modelId="{8AB6A8EC-8B26-4556-AC2A-5400576D914F}" type="pres">
      <dgm:prSet presAssocID="{F7814FE2-D483-4EEE-9C34-5589049FD4F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4859952F-FC00-4C65-B7BB-BCCFEA9E0F6B}" type="pres">
      <dgm:prSet presAssocID="{B37AFB53-94FF-4198-96FA-D208B81FDA7A}" presName="vertOne" presStyleCnt="0"/>
      <dgm:spPr/>
    </dgm:pt>
    <dgm:pt modelId="{1A5501E8-219C-48DA-9E08-EA1E3866DDD4}" type="pres">
      <dgm:prSet presAssocID="{B37AFB53-94FF-4198-96FA-D208B81FDA7A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4ACC6DD4-3834-476A-9128-14EBC44959EE}" type="pres">
      <dgm:prSet presAssocID="{B37AFB53-94FF-4198-96FA-D208B81FDA7A}" presName="parTransOne" presStyleCnt="0"/>
      <dgm:spPr/>
    </dgm:pt>
    <dgm:pt modelId="{5AF23516-2CC5-45C3-8143-F4114FEC8385}" type="pres">
      <dgm:prSet presAssocID="{B37AFB53-94FF-4198-96FA-D208B81FDA7A}" presName="horzOne" presStyleCnt="0"/>
      <dgm:spPr/>
    </dgm:pt>
    <dgm:pt modelId="{73254302-625D-4E1C-B868-F3B46B265FB9}" type="pres">
      <dgm:prSet presAssocID="{FE483652-8036-4CCD-B740-EF3517A6C525}" presName="vertTwo" presStyleCnt="0"/>
      <dgm:spPr/>
    </dgm:pt>
    <dgm:pt modelId="{1455E890-9716-49E9-9FD8-2A714DA6249A}" type="pres">
      <dgm:prSet presAssocID="{FE483652-8036-4CCD-B740-EF3517A6C525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CEDFADB7-0A4A-4ECA-8E8E-BB9EABB78D51}" type="pres">
      <dgm:prSet presAssocID="{FE483652-8036-4CCD-B740-EF3517A6C525}" presName="parTransTwo" presStyleCnt="0"/>
      <dgm:spPr/>
    </dgm:pt>
    <dgm:pt modelId="{CE8A86EA-7EE3-40E6-B46C-001A49EE3284}" type="pres">
      <dgm:prSet presAssocID="{FE483652-8036-4CCD-B740-EF3517A6C525}" presName="horzTwo" presStyleCnt="0"/>
      <dgm:spPr/>
    </dgm:pt>
    <dgm:pt modelId="{432DB025-36B7-4DD9-B3D6-A896657AFBD0}" type="pres">
      <dgm:prSet presAssocID="{9B213B6C-5ED1-4833-8827-DA0CF87E780E}" presName="vertThree" presStyleCnt="0"/>
      <dgm:spPr/>
    </dgm:pt>
    <dgm:pt modelId="{F66EF48F-6C35-4D92-995B-05150AE9AC35}" type="pres">
      <dgm:prSet presAssocID="{9B213B6C-5ED1-4833-8827-DA0CF87E780E}" presName="txThre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E7DBF0CD-D17B-4B06-A9D7-EBD23EF91D23}" type="pres">
      <dgm:prSet presAssocID="{9B213B6C-5ED1-4833-8827-DA0CF87E780E}" presName="horzThree" presStyleCnt="0"/>
      <dgm:spPr/>
    </dgm:pt>
    <dgm:pt modelId="{F5D629FD-F734-45EE-98A7-8FB38FA75C6E}" type="pres">
      <dgm:prSet presAssocID="{CA31F1B7-4BC4-481A-A241-6DE24CF7921D}" presName="sibSpaceThree" presStyleCnt="0"/>
      <dgm:spPr/>
    </dgm:pt>
    <dgm:pt modelId="{3155A401-5294-4E6E-8F12-CF014D220315}" type="pres">
      <dgm:prSet presAssocID="{8C5AB50A-5EC9-4723-8F53-AC8C3B42172C}" presName="vertThree" presStyleCnt="0"/>
      <dgm:spPr/>
    </dgm:pt>
    <dgm:pt modelId="{E186FA3E-2D45-4356-865D-9E430BA6789B}" type="pres">
      <dgm:prSet presAssocID="{8C5AB50A-5EC9-4723-8F53-AC8C3B42172C}" presName="txThre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ADFF96CE-36B8-4A43-96D8-1BFFFA36EAC5}" type="pres">
      <dgm:prSet presAssocID="{8C5AB50A-5EC9-4723-8F53-AC8C3B42172C}" presName="horzThree" presStyleCnt="0"/>
      <dgm:spPr/>
    </dgm:pt>
    <dgm:pt modelId="{8571F20E-9638-4F92-862B-16F6AF27493F}" type="pres">
      <dgm:prSet presAssocID="{AF43CE6B-5192-4497-89C7-A514DE3C8C37}" presName="sibSpaceTwo" presStyleCnt="0"/>
      <dgm:spPr/>
    </dgm:pt>
    <dgm:pt modelId="{4388AC53-8126-46D3-9993-224469B22C7B}" type="pres">
      <dgm:prSet presAssocID="{033BEEE4-06F4-4BAC-BE58-8CE2BBF4F920}" presName="vertTwo" presStyleCnt="0"/>
      <dgm:spPr/>
    </dgm:pt>
    <dgm:pt modelId="{43319412-EB2A-4224-9848-1073DE22F1FB}" type="pres">
      <dgm:prSet presAssocID="{033BEEE4-06F4-4BAC-BE58-8CE2BBF4F920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9B87CDEB-D627-4C76-A299-DBA36BB62934}" type="pres">
      <dgm:prSet presAssocID="{033BEEE4-06F4-4BAC-BE58-8CE2BBF4F920}" presName="horzTwo" presStyleCnt="0"/>
      <dgm:spPr/>
    </dgm:pt>
    <dgm:pt modelId="{A882B793-A782-441A-99A5-9E0F8BC32DA6}" type="pres">
      <dgm:prSet presAssocID="{75CEF984-C8E8-4238-ADD5-E83F13B64C48}" presName="sibSpaceTwo" presStyleCnt="0"/>
      <dgm:spPr/>
    </dgm:pt>
    <dgm:pt modelId="{8C7591E9-2E2D-4CF4-B5BC-6731AD3A614F}" type="pres">
      <dgm:prSet presAssocID="{96AF24A6-8CC9-43F4-8CD1-0C184AB1A2FD}" presName="vertTwo" presStyleCnt="0"/>
      <dgm:spPr/>
    </dgm:pt>
    <dgm:pt modelId="{B401CE46-C6A3-4E90-9EA7-47483A417C83}" type="pres">
      <dgm:prSet presAssocID="{96AF24A6-8CC9-43F4-8CD1-0C184AB1A2FD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0866E92A-F803-4F87-8695-B7A912D2EC1D}" type="pres">
      <dgm:prSet presAssocID="{96AF24A6-8CC9-43F4-8CD1-0C184AB1A2FD}" presName="parTransTwo" presStyleCnt="0"/>
      <dgm:spPr/>
    </dgm:pt>
    <dgm:pt modelId="{B17D0C73-8E82-431C-A2B6-4EFFA5A71ABB}" type="pres">
      <dgm:prSet presAssocID="{96AF24A6-8CC9-43F4-8CD1-0C184AB1A2FD}" presName="horzTwo" presStyleCnt="0"/>
      <dgm:spPr/>
    </dgm:pt>
    <dgm:pt modelId="{2C0F607A-05DF-4F6F-AFD2-41E8EE669673}" type="pres">
      <dgm:prSet presAssocID="{8DF9E0BC-D242-4E02-93BD-E2E9AAE0ECE6}" presName="vertThree" presStyleCnt="0"/>
      <dgm:spPr/>
    </dgm:pt>
    <dgm:pt modelId="{4BE10755-1E9A-4A56-9AC3-07725E998E50}" type="pres">
      <dgm:prSet presAssocID="{8DF9E0BC-D242-4E02-93BD-E2E9AAE0ECE6}" presName="txThre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C3876401-5DED-45B5-95E7-3BBB99E806EC}" type="pres">
      <dgm:prSet presAssocID="{8DF9E0BC-D242-4E02-93BD-E2E9AAE0ECE6}" presName="horzThree" presStyleCnt="0"/>
      <dgm:spPr/>
    </dgm:pt>
    <dgm:pt modelId="{52688725-9D31-49CC-B0E8-F8C66523B672}" type="pres">
      <dgm:prSet presAssocID="{D64FFB02-B1B9-4DD7-83D5-53ED4E1124D4}" presName="sibSpaceThree" presStyleCnt="0"/>
      <dgm:spPr/>
    </dgm:pt>
    <dgm:pt modelId="{888FEC82-EF2A-47F6-9F36-CFAD5FF7E397}" type="pres">
      <dgm:prSet presAssocID="{7BF7C4B8-5AF4-4466-9EF7-17EDB35EC973}" presName="vertThree" presStyleCnt="0"/>
      <dgm:spPr/>
    </dgm:pt>
    <dgm:pt modelId="{6A3A70BC-CA38-4D52-BC97-65072C66D7FE}" type="pres">
      <dgm:prSet presAssocID="{7BF7C4B8-5AF4-4466-9EF7-17EDB35EC973}" presName="txThre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6486CA19-95EB-46E4-99FC-BBA0DDCA4519}" type="pres">
      <dgm:prSet presAssocID="{7BF7C4B8-5AF4-4466-9EF7-17EDB35EC973}" presName="horzThree" presStyleCnt="0"/>
      <dgm:spPr/>
    </dgm:pt>
  </dgm:ptLst>
  <dgm:cxnLst>
    <dgm:cxn modelId="{5EC6E438-98F0-4E4C-9AB0-BC6507F668A1}" type="presOf" srcId="{F7814FE2-D483-4EEE-9C34-5589049FD4FA}" destId="{8AB6A8EC-8B26-4556-AC2A-5400576D914F}" srcOrd="0" destOrd="0" presId="urn:microsoft.com/office/officeart/2005/8/layout/hierarchy4"/>
    <dgm:cxn modelId="{8709AAFB-52C1-4DC3-AC28-CB87EAF4A8E3}" type="presOf" srcId="{9B213B6C-5ED1-4833-8827-DA0CF87E780E}" destId="{F66EF48F-6C35-4D92-995B-05150AE9AC35}" srcOrd="0" destOrd="0" presId="urn:microsoft.com/office/officeart/2005/8/layout/hierarchy4"/>
    <dgm:cxn modelId="{9B8C1308-8648-4A46-A3DC-6A62739E0971}" type="presOf" srcId="{8C5AB50A-5EC9-4723-8F53-AC8C3B42172C}" destId="{E186FA3E-2D45-4356-865D-9E430BA6789B}" srcOrd="0" destOrd="0" presId="urn:microsoft.com/office/officeart/2005/8/layout/hierarchy4"/>
    <dgm:cxn modelId="{ECEE3A5D-9CFE-4B93-ACAE-87767045FECF}" srcId="{FE483652-8036-4CCD-B740-EF3517A6C525}" destId="{9B213B6C-5ED1-4833-8827-DA0CF87E780E}" srcOrd="0" destOrd="0" parTransId="{076127C2-0844-46FD-B3D1-D8BC473A6FB4}" sibTransId="{CA31F1B7-4BC4-481A-A241-6DE24CF7921D}"/>
    <dgm:cxn modelId="{FDC1EF7D-0DF6-490D-B955-67E198296F8F}" type="presOf" srcId="{FE483652-8036-4CCD-B740-EF3517A6C525}" destId="{1455E890-9716-49E9-9FD8-2A714DA6249A}" srcOrd="0" destOrd="0" presId="urn:microsoft.com/office/officeart/2005/8/layout/hierarchy4"/>
    <dgm:cxn modelId="{7B53ED82-2110-4E00-AC38-B29CA216669D}" type="presOf" srcId="{B37AFB53-94FF-4198-96FA-D208B81FDA7A}" destId="{1A5501E8-219C-48DA-9E08-EA1E3866DDD4}" srcOrd="0" destOrd="0" presId="urn:microsoft.com/office/officeart/2005/8/layout/hierarchy4"/>
    <dgm:cxn modelId="{22E18B89-75FC-4458-8480-E78F3FE01C08}" srcId="{B37AFB53-94FF-4198-96FA-D208B81FDA7A}" destId="{033BEEE4-06F4-4BAC-BE58-8CE2BBF4F920}" srcOrd="1" destOrd="0" parTransId="{7ACE063C-6FE9-458A-8A12-F8F7C472EBE3}" sibTransId="{75CEF984-C8E8-4238-ADD5-E83F13B64C48}"/>
    <dgm:cxn modelId="{3D07A989-C0F5-4836-A8EC-1D4678CAC5DD}" type="presOf" srcId="{033BEEE4-06F4-4BAC-BE58-8CE2BBF4F920}" destId="{43319412-EB2A-4224-9848-1073DE22F1FB}" srcOrd="0" destOrd="0" presId="urn:microsoft.com/office/officeart/2005/8/layout/hierarchy4"/>
    <dgm:cxn modelId="{6A798E7B-C337-4A55-8433-80C4703C11CE}" srcId="{B37AFB53-94FF-4198-96FA-D208B81FDA7A}" destId="{96AF24A6-8CC9-43F4-8CD1-0C184AB1A2FD}" srcOrd="2" destOrd="0" parTransId="{9F70A133-5922-4254-87D5-6DEB9973434C}" sibTransId="{3DC4E0FF-C568-4536-B0E4-297CF2046A22}"/>
    <dgm:cxn modelId="{1AE3CE41-BEC9-4E0F-AEA2-D50CB22B4F6D}" srcId="{F7814FE2-D483-4EEE-9C34-5589049FD4FA}" destId="{B37AFB53-94FF-4198-96FA-D208B81FDA7A}" srcOrd="0" destOrd="0" parTransId="{937096FA-8692-4916-B6F6-15E2F13527CB}" sibTransId="{5AC551CC-2F5F-4FF0-8B60-6A4A5584D656}"/>
    <dgm:cxn modelId="{DB168E79-CAC8-4DEF-BF72-90CDACC2F60C}" type="presOf" srcId="{8DF9E0BC-D242-4E02-93BD-E2E9AAE0ECE6}" destId="{4BE10755-1E9A-4A56-9AC3-07725E998E50}" srcOrd="0" destOrd="0" presId="urn:microsoft.com/office/officeart/2005/8/layout/hierarchy4"/>
    <dgm:cxn modelId="{E963DA90-200D-43E5-AB17-9EBCECC816E9}" srcId="{B37AFB53-94FF-4198-96FA-D208B81FDA7A}" destId="{FE483652-8036-4CCD-B740-EF3517A6C525}" srcOrd="0" destOrd="0" parTransId="{7F75D7CD-08C7-44D4-B290-99BACAEA87C4}" sibTransId="{AF43CE6B-5192-4497-89C7-A514DE3C8C37}"/>
    <dgm:cxn modelId="{B5F37D35-F680-45CF-A4F0-DEC986C43027}" type="presOf" srcId="{7BF7C4B8-5AF4-4466-9EF7-17EDB35EC973}" destId="{6A3A70BC-CA38-4D52-BC97-65072C66D7FE}" srcOrd="0" destOrd="0" presId="urn:microsoft.com/office/officeart/2005/8/layout/hierarchy4"/>
    <dgm:cxn modelId="{E321A6A2-E615-45C5-AD2D-92F004C10B4E}" srcId="{96AF24A6-8CC9-43F4-8CD1-0C184AB1A2FD}" destId="{8DF9E0BC-D242-4E02-93BD-E2E9AAE0ECE6}" srcOrd="0" destOrd="0" parTransId="{B0424555-7B59-49E1-8F77-86160EAB84FD}" sibTransId="{D64FFB02-B1B9-4DD7-83D5-53ED4E1124D4}"/>
    <dgm:cxn modelId="{5518CA8C-950C-4721-8B8D-0C23F17922C4}" srcId="{FE483652-8036-4CCD-B740-EF3517A6C525}" destId="{8C5AB50A-5EC9-4723-8F53-AC8C3B42172C}" srcOrd="1" destOrd="0" parTransId="{DC8872AF-F4C7-4E61-8233-8A55B7C24CC6}" sibTransId="{5FBE53BB-D953-43E1-877A-357B3367372C}"/>
    <dgm:cxn modelId="{317A356F-C8B9-440F-A8A2-C745092A2219}" type="presOf" srcId="{96AF24A6-8CC9-43F4-8CD1-0C184AB1A2FD}" destId="{B401CE46-C6A3-4E90-9EA7-47483A417C83}" srcOrd="0" destOrd="0" presId="urn:microsoft.com/office/officeart/2005/8/layout/hierarchy4"/>
    <dgm:cxn modelId="{5AA25094-D1AC-4FBD-AC75-7BCD41AEA683}" srcId="{96AF24A6-8CC9-43F4-8CD1-0C184AB1A2FD}" destId="{7BF7C4B8-5AF4-4466-9EF7-17EDB35EC973}" srcOrd="1" destOrd="0" parTransId="{D00B861A-228F-4E25-9EC6-18D958BBFC81}" sibTransId="{0895CCFB-1331-437E-9EF6-6D9FEA47DA51}"/>
    <dgm:cxn modelId="{4947E2D3-8483-4220-B341-62D381ADDE75}" type="presParOf" srcId="{8AB6A8EC-8B26-4556-AC2A-5400576D914F}" destId="{4859952F-FC00-4C65-B7BB-BCCFEA9E0F6B}" srcOrd="0" destOrd="0" presId="urn:microsoft.com/office/officeart/2005/8/layout/hierarchy4"/>
    <dgm:cxn modelId="{A5C1582A-ADCB-4883-BC51-395C20FDB621}" type="presParOf" srcId="{4859952F-FC00-4C65-B7BB-BCCFEA9E0F6B}" destId="{1A5501E8-219C-48DA-9E08-EA1E3866DDD4}" srcOrd="0" destOrd="0" presId="urn:microsoft.com/office/officeart/2005/8/layout/hierarchy4"/>
    <dgm:cxn modelId="{A5D99809-F57A-40A6-87BF-60D5578ABB6B}" type="presParOf" srcId="{4859952F-FC00-4C65-B7BB-BCCFEA9E0F6B}" destId="{4ACC6DD4-3834-476A-9128-14EBC44959EE}" srcOrd="1" destOrd="0" presId="urn:microsoft.com/office/officeart/2005/8/layout/hierarchy4"/>
    <dgm:cxn modelId="{82D9C51F-9E77-4AE6-88D2-9E36BA4301B6}" type="presParOf" srcId="{4859952F-FC00-4C65-B7BB-BCCFEA9E0F6B}" destId="{5AF23516-2CC5-45C3-8143-F4114FEC8385}" srcOrd="2" destOrd="0" presId="urn:microsoft.com/office/officeart/2005/8/layout/hierarchy4"/>
    <dgm:cxn modelId="{97E4FB4F-A8CD-4B8A-80FF-4132A1CA0FB3}" type="presParOf" srcId="{5AF23516-2CC5-45C3-8143-F4114FEC8385}" destId="{73254302-625D-4E1C-B868-F3B46B265FB9}" srcOrd="0" destOrd="0" presId="urn:microsoft.com/office/officeart/2005/8/layout/hierarchy4"/>
    <dgm:cxn modelId="{1606E530-141A-4124-AAE9-1200BFB09DAE}" type="presParOf" srcId="{73254302-625D-4E1C-B868-F3B46B265FB9}" destId="{1455E890-9716-49E9-9FD8-2A714DA6249A}" srcOrd="0" destOrd="0" presId="urn:microsoft.com/office/officeart/2005/8/layout/hierarchy4"/>
    <dgm:cxn modelId="{912B2E90-E13A-4DBF-A38E-000FD461FC8C}" type="presParOf" srcId="{73254302-625D-4E1C-B868-F3B46B265FB9}" destId="{CEDFADB7-0A4A-4ECA-8E8E-BB9EABB78D51}" srcOrd="1" destOrd="0" presId="urn:microsoft.com/office/officeart/2005/8/layout/hierarchy4"/>
    <dgm:cxn modelId="{C38BF261-0CC4-45BE-B710-0356D2884329}" type="presParOf" srcId="{73254302-625D-4E1C-B868-F3B46B265FB9}" destId="{CE8A86EA-7EE3-40E6-B46C-001A49EE3284}" srcOrd="2" destOrd="0" presId="urn:microsoft.com/office/officeart/2005/8/layout/hierarchy4"/>
    <dgm:cxn modelId="{D17DA4AE-FEDD-4004-8E57-CBFC90D13276}" type="presParOf" srcId="{CE8A86EA-7EE3-40E6-B46C-001A49EE3284}" destId="{432DB025-36B7-4DD9-B3D6-A896657AFBD0}" srcOrd="0" destOrd="0" presId="urn:microsoft.com/office/officeart/2005/8/layout/hierarchy4"/>
    <dgm:cxn modelId="{F7BC0271-C456-4636-A578-226A7C79134D}" type="presParOf" srcId="{432DB025-36B7-4DD9-B3D6-A896657AFBD0}" destId="{F66EF48F-6C35-4D92-995B-05150AE9AC35}" srcOrd="0" destOrd="0" presId="urn:microsoft.com/office/officeart/2005/8/layout/hierarchy4"/>
    <dgm:cxn modelId="{EC6B70FF-0DFF-4B6E-B541-FC358494F11B}" type="presParOf" srcId="{432DB025-36B7-4DD9-B3D6-A896657AFBD0}" destId="{E7DBF0CD-D17B-4B06-A9D7-EBD23EF91D23}" srcOrd="1" destOrd="0" presId="urn:microsoft.com/office/officeart/2005/8/layout/hierarchy4"/>
    <dgm:cxn modelId="{52625F81-1002-4358-9921-5822C619DCA1}" type="presParOf" srcId="{CE8A86EA-7EE3-40E6-B46C-001A49EE3284}" destId="{F5D629FD-F734-45EE-98A7-8FB38FA75C6E}" srcOrd="1" destOrd="0" presId="urn:microsoft.com/office/officeart/2005/8/layout/hierarchy4"/>
    <dgm:cxn modelId="{5EB79D2F-1E02-4F7B-8129-2A6C355360FE}" type="presParOf" srcId="{CE8A86EA-7EE3-40E6-B46C-001A49EE3284}" destId="{3155A401-5294-4E6E-8F12-CF014D220315}" srcOrd="2" destOrd="0" presId="urn:microsoft.com/office/officeart/2005/8/layout/hierarchy4"/>
    <dgm:cxn modelId="{3C807ECE-12E7-4960-B553-537E9F4AD2AA}" type="presParOf" srcId="{3155A401-5294-4E6E-8F12-CF014D220315}" destId="{E186FA3E-2D45-4356-865D-9E430BA6789B}" srcOrd="0" destOrd="0" presId="urn:microsoft.com/office/officeart/2005/8/layout/hierarchy4"/>
    <dgm:cxn modelId="{46491567-428E-4BC5-9004-5D76E83EBBD2}" type="presParOf" srcId="{3155A401-5294-4E6E-8F12-CF014D220315}" destId="{ADFF96CE-36B8-4A43-96D8-1BFFFA36EAC5}" srcOrd="1" destOrd="0" presId="urn:microsoft.com/office/officeart/2005/8/layout/hierarchy4"/>
    <dgm:cxn modelId="{3A1BF8DB-7BBA-44D0-A590-144B081EF239}" type="presParOf" srcId="{5AF23516-2CC5-45C3-8143-F4114FEC8385}" destId="{8571F20E-9638-4F92-862B-16F6AF27493F}" srcOrd="1" destOrd="0" presId="urn:microsoft.com/office/officeart/2005/8/layout/hierarchy4"/>
    <dgm:cxn modelId="{93AB46CD-2E79-4B28-BCAA-314A726EA28E}" type="presParOf" srcId="{5AF23516-2CC5-45C3-8143-F4114FEC8385}" destId="{4388AC53-8126-46D3-9993-224469B22C7B}" srcOrd="2" destOrd="0" presId="urn:microsoft.com/office/officeart/2005/8/layout/hierarchy4"/>
    <dgm:cxn modelId="{4A9AB961-EA9D-4850-A3A2-FD2EA20F9CA0}" type="presParOf" srcId="{4388AC53-8126-46D3-9993-224469B22C7B}" destId="{43319412-EB2A-4224-9848-1073DE22F1FB}" srcOrd="0" destOrd="0" presId="urn:microsoft.com/office/officeart/2005/8/layout/hierarchy4"/>
    <dgm:cxn modelId="{9CA30C4E-5044-4147-B083-70A85ADC6414}" type="presParOf" srcId="{4388AC53-8126-46D3-9993-224469B22C7B}" destId="{9B87CDEB-D627-4C76-A299-DBA36BB62934}" srcOrd="1" destOrd="0" presId="urn:microsoft.com/office/officeart/2005/8/layout/hierarchy4"/>
    <dgm:cxn modelId="{100DFF96-E664-45D0-8687-80A21F10EFFD}" type="presParOf" srcId="{5AF23516-2CC5-45C3-8143-F4114FEC8385}" destId="{A882B793-A782-441A-99A5-9E0F8BC32DA6}" srcOrd="3" destOrd="0" presId="urn:microsoft.com/office/officeart/2005/8/layout/hierarchy4"/>
    <dgm:cxn modelId="{BC4517CE-B9D8-474D-A04C-CFAA5626F43B}" type="presParOf" srcId="{5AF23516-2CC5-45C3-8143-F4114FEC8385}" destId="{8C7591E9-2E2D-4CF4-B5BC-6731AD3A614F}" srcOrd="4" destOrd="0" presId="urn:microsoft.com/office/officeart/2005/8/layout/hierarchy4"/>
    <dgm:cxn modelId="{11F9A720-1238-4726-842C-25163AD8603A}" type="presParOf" srcId="{8C7591E9-2E2D-4CF4-B5BC-6731AD3A614F}" destId="{B401CE46-C6A3-4E90-9EA7-47483A417C83}" srcOrd="0" destOrd="0" presId="urn:microsoft.com/office/officeart/2005/8/layout/hierarchy4"/>
    <dgm:cxn modelId="{EE71886D-0925-4983-BB89-52E4F8E9D313}" type="presParOf" srcId="{8C7591E9-2E2D-4CF4-B5BC-6731AD3A614F}" destId="{0866E92A-F803-4F87-8695-B7A912D2EC1D}" srcOrd="1" destOrd="0" presId="urn:microsoft.com/office/officeart/2005/8/layout/hierarchy4"/>
    <dgm:cxn modelId="{794D7681-8361-43E3-BF64-97D6E6A74E70}" type="presParOf" srcId="{8C7591E9-2E2D-4CF4-B5BC-6731AD3A614F}" destId="{B17D0C73-8E82-431C-A2B6-4EFFA5A71ABB}" srcOrd="2" destOrd="0" presId="urn:microsoft.com/office/officeart/2005/8/layout/hierarchy4"/>
    <dgm:cxn modelId="{5C782A91-85F6-4FFD-BF62-DBC1CB5568F4}" type="presParOf" srcId="{B17D0C73-8E82-431C-A2B6-4EFFA5A71ABB}" destId="{2C0F607A-05DF-4F6F-AFD2-41E8EE669673}" srcOrd="0" destOrd="0" presId="urn:microsoft.com/office/officeart/2005/8/layout/hierarchy4"/>
    <dgm:cxn modelId="{3A049E8F-E693-4DE4-A651-DAF072D6FEA2}" type="presParOf" srcId="{2C0F607A-05DF-4F6F-AFD2-41E8EE669673}" destId="{4BE10755-1E9A-4A56-9AC3-07725E998E50}" srcOrd="0" destOrd="0" presId="urn:microsoft.com/office/officeart/2005/8/layout/hierarchy4"/>
    <dgm:cxn modelId="{C0C62664-DD6C-4DC6-88D0-339B6885CF52}" type="presParOf" srcId="{2C0F607A-05DF-4F6F-AFD2-41E8EE669673}" destId="{C3876401-5DED-45B5-95E7-3BBB99E806EC}" srcOrd="1" destOrd="0" presId="urn:microsoft.com/office/officeart/2005/8/layout/hierarchy4"/>
    <dgm:cxn modelId="{C3598FFC-F015-4AA8-A2B2-7AFC8D9118D1}" type="presParOf" srcId="{B17D0C73-8E82-431C-A2B6-4EFFA5A71ABB}" destId="{52688725-9D31-49CC-B0E8-F8C66523B672}" srcOrd="1" destOrd="0" presId="urn:microsoft.com/office/officeart/2005/8/layout/hierarchy4"/>
    <dgm:cxn modelId="{6BAF3C55-DF02-465B-ADEB-BD09175F0C80}" type="presParOf" srcId="{B17D0C73-8E82-431C-A2B6-4EFFA5A71ABB}" destId="{888FEC82-EF2A-47F6-9F36-CFAD5FF7E397}" srcOrd="2" destOrd="0" presId="urn:microsoft.com/office/officeart/2005/8/layout/hierarchy4"/>
    <dgm:cxn modelId="{8AAE4ACA-AAD3-4477-8451-55E4D4584ADE}" type="presParOf" srcId="{888FEC82-EF2A-47F6-9F36-CFAD5FF7E397}" destId="{6A3A70BC-CA38-4D52-BC97-65072C66D7FE}" srcOrd="0" destOrd="0" presId="urn:microsoft.com/office/officeart/2005/8/layout/hierarchy4"/>
    <dgm:cxn modelId="{E0040BEC-A393-4F4F-8B63-84B48C1FAC65}" type="presParOf" srcId="{888FEC82-EF2A-47F6-9F36-CFAD5FF7E397}" destId="{6486CA19-95EB-46E4-99FC-BBA0DDCA451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D7A634E-45CE-472B-8933-D00074D7D233}" type="doc">
      <dgm:prSet loTypeId="urn:microsoft.com/office/officeart/2005/8/layout/radial1" loCatId="cycle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zh-CN" altLang="en-US"/>
        </a:p>
      </dgm:t>
    </dgm:pt>
    <dgm:pt modelId="{4AA2D6B4-D5D4-4CF6-BFCB-BC78D8FEA84B}">
      <dgm:prSet phldrT="[文本]"/>
      <dgm:spPr/>
      <dgm:t>
        <a:bodyPr/>
        <a:lstStyle/>
        <a:p>
          <a:r>
            <a:rPr lang="zh-CN" altLang="en-US" dirty="0" smtClean="0"/>
            <a:t>用户平台</a:t>
          </a:r>
          <a:endParaRPr lang="zh-CN" altLang="en-US" dirty="0"/>
        </a:p>
      </dgm:t>
    </dgm:pt>
    <dgm:pt modelId="{4EA6B3EB-6B2E-4714-9CF0-D43C2B6DF858}" type="parTrans" cxnId="{DF783BEE-50DF-4E53-BB19-B58624D7B2E3}">
      <dgm:prSet/>
      <dgm:spPr/>
      <dgm:t>
        <a:bodyPr/>
        <a:lstStyle/>
        <a:p>
          <a:endParaRPr lang="zh-CN" altLang="en-US"/>
        </a:p>
      </dgm:t>
    </dgm:pt>
    <dgm:pt modelId="{D0FE656F-ADB5-4F7C-AA28-45E633351C0F}" type="sibTrans" cxnId="{DF783BEE-50DF-4E53-BB19-B58624D7B2E3}">
      <dgm:prSet/>
      <dgm:spPr/>
      <dgm:t>
        <a:bodyPr/>
        <a:lstStyle/>
        <a:p>
          <a:endParaRPr lang="zh-CN" altLang="en-US"/>
        </a:p>
      </dgm:t>
    </dgm:pt>
    <dgm:pt modelId="{01B63014-6C88-4800-AC4F-68DF552BEAF1}">
      <dgm:prSet phldrT="[文本]"/>
      <dgm:spPr/>
      <dgm:t>
        <a:bodyPr/>
        <a:lstStyle/>
        <a:p>
          <a:r>
            <a:rPr lang="zh-CN" altLang="en-US" dirty="0" smtClean="0"/>
            <a:t>移动用户</a:t>
          </a:r>
          <a:endParaRPr lang="zh-CN" altLang="en-US" dirty="0"/>
        </a:p>
      </dgm:t>
    </dgm:pt>
    <dgm:pt modelId="{F2A0DA8F-89D8-4B7E-90F7-243EC050D87B}" type="parTrans" cxnId="{88C1767C-8024-4134-8901-F4FC695D5331}">
      <dgm:prSet/>
      <dgm:spPr/>
      <dgm:t>
        <a:bodyPr/>
        <a:lstStyle/>
        <a:p>
          <a:endParaRPr lang="zh-CN" altLang="en-US"/>
        </a:p>
      </dgm:t>
    </dgm:pt>
    <dgm:pt modelId="{69D88C7C-ABA3-4D35-90E3-B3A663AD013E}" type="sibTrans" cxnId="{88C1767C-8024-4134-8901-F4FC695D5331}">
      <dgm:prSet/>
      <dgm:spPr/>
      <dgm:t>
        <a:bodyPr/>
        <a:lstStyle/>
        <a:p>
          <a:endParaRPr lang="zh-CN" altLang="en-US"/>
        </a:p>
      </dgm:t>
    </dgm:pt>
    <dgm:pt modelId="{4EADCC81-1461-4B9C-BE32-65AB8C0B0B08}">
      <dgm:prSet phldrT="[文本]"/>
      <dgm:spPr/>
      <dgm:t>
        <a:bodyPr/>
        <a:lstStyle/>
        <a:p>
          <a:r>
            <a:rPr lang="zh-CN" altLang="en-US" dirty="0" smtClean="0"/>
            <a:t>住房信息</a:t>
          </a:r>
          <a:endParaRPr lang="zh-CN" altLang="en-US" dirty="0"/>
        </a:p>
      </dgm:t>
    </dgm:pt>
    <dgm:pt modelId="{39FF109E-A216-4B43-B8B4-84CFC1ACEB50}" type="parTrans" cxnId="{7D805AD4-4A48-4691-BC0A-C33C7B1A0CFA}">
      <dgm:prSet/>
      <dgm:spPr/>
      <dgm:t>
        <a:bodyPr/>
        <a:lstStyle/>
        <a:p>
          <a:endParaRPr lang="zh-CN" altLang="en-US"/>
        </a:p>
      </dgm:t>
    </dgm:pt>
    <dgm:pt modelId="{0A1E181A-EEB3-4A99-B546-ABB3D476CCB7}" type="sibTrans" cxnId="{7D805AD4-4A48-4691-BC0A-C33C7B1A0CFA}">
      <dgm:prSet/>
      <dgm:spPr/>
      <dgm:t>
        <a:bodyPr/>
        <a:lstStyle/>
        <a:p>
          <a:endParaRPr lang="zh-CN" altLang="en-US"/>
        </a:p>
      </dgm:t>
    </dgm:pt>
    <dgm:pt modelId="{0F443ADA-7B63-4A49-AAC4-8F9BEC84EBC8}">
      <dgm:prSet phldrT="[文本]"/>
      <dgm:spPr/>
      <dgm:t>
        <a:bodyPr/>
        <a:lstStyle/>
        <a:p>
          <a:r>
            <a:rPr lang="zh-CN" altLang="en-US" dirty="0" smtClean="0"/>
            <a:t>消息</a:t>
          </a:r>
          <a:endParaRPr lang="zh-CN" altLang="en-US" dirty="0"/>
        </a:p>
      </dgm:t>
    </dgm:pt>
    <dgm:pt modelId="{AF0BAC08-50AE-4883-9AA0-D84FD0D405C5}" type="parTrans" cxnId="{3B9C2E82-8E96-454E-B113-A921477DEC6E}">
      <dgm:prSet/>
      <dgm:spPr/>
      <dgm:t>
        <a:bodyPr/>
        <a:lstStyle/>
        <a:p>
          <a:endParaRPr lang="zh-CN" altLang="en-US"/>
        </a:p>
      </dgm:t>
    </dgm:pt>
    <dgm:pt modelId="{452078C0-FBE8-4DBF-9935-28BA196C7B12}" type="sibTrans" cxnId="{3B9C2E82-8E96-454E-B113-A921477DEC6E}">
      <dgm:prSet/>
      <dgm:spPr/>
      <dgm:t>
        <a:bodyPr/>
        <a:lstStyle/>
        <a:p>
          <a:endParaRPr lang="zh-CN" altLang="en-US"/>
        </a:p>
      </dgm:t>
    </dgm:pt>
    <dgm:pt modelId="{FA36F72F-A585-4476-BB1B-44E7D5976A44}">
      <dgm:prSet phldrT="[文本]"/>
      <dgm:spPr/>
      <dgm:t>
        <a:bodyPr/>
        <a:lstStyle/>
        <a:p>
          <a:r>
            <a:rPr lang="zh-CN" altLang="en-US" dirty="0" smtClean="0"/>
            <a:t>订单</a:t>
          </a:r>
          <a:endParaRPr lang="zh-CN" altLang="en-US" dirty="0"/>
        </a:p>
      </dgm:t>
    </dgm:pt>
    <dgm:pt modelId="{66A83FEF-6CB0-4715-A4E0-DF79B3CB1B74}" type="parTrans" cxnId="{DAF7A3CE-D9B1-480D-8458-91F80CF28EC8}">
      <dgm:prSet/>
      <dgm:spPr/>
      <dgm:t>
        <a:bodyPr/>
        <a:lstStyle/>
        <a:p>
          <a:endParaRPr lang="zh-CN" altLang="en-US"/>
        </a:p>
      </dgm:t>
    </dgm:pt>
    <dgm:pt modelId="{822FB630-4DD9-4AD3-B49E-1C93713784C4}" type="sibTrans" cxnId="{DAF7A3CE-D9B1-480D-8458-91F80CF28EC8}">
      <dgm:prSet/>
      <dgm:spPr/>
      <dgm:t>
        <a:bodyPr/>
        <a:lstStyle/>
        <a:p>
          <a:endParaRPr lang="zh-CN" altLang="en-US"/>
        </a:p>
      </dgm:t>
    </dgm:pt>
    <dgm:pt modelId="{06E13FC9-BE60-4522-B6F5-99894594B9BD}" type="pres">
      <dgm:prSet presAssocID="{9D7A634E-45CE-472B-8933-D00074D7D23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BB89B1B9-568B-4F1E-88EA-6CEA930D6852}" type="pres">
      <dgm:prSet presAssocID="{4AA2D6B4-D5D4-4CF6-BFCB-BC78D8FEA84B}" presName="centerShape" presStyleLbl="node0" presStyleIdx="0" presStyleCnt="1"/>
      <dgm:spPr/>
      <dgm:t>
        <a:bodyPr/>
        <a:lstStyle/>
        <a:p>
          <a:endParaRPr lang="zh-CN" altLang="en-US"/>
        </a:p>
      </dgm:t>
    </dgm:pt>
    <dgm:pt modelId="{17BD2E14-B079-4A2E-830E-AB7B9405D444}" type="pres">
      <dgm:prSet presAssocID="{F2A0DA8F-89D8-4B7E-90F7-243EC050D87B}" presName="Name9" presStyleLbl="parChTrans1D2" presStyleIdx="0" presStyleCnt="4"/>
      <dgm:spPr/>
      <dgm:t>
        <a:bodyPr/>
        <a:lstStyle/>
        <a:p>
          <a:endParaRPr lang="zh-CN" altLang="en-US"/>
        </a:p>
      </dgm:t>
    </dgm:pt>
    <dgm:pt modelId="{D75FCB59-23B9-4C94-8413-5F2A55772B91}" type="pres">
      <dgm:prSet presAssocID="{F2A0DA8F-89D8-4B7E-90F7-243EC050D87B}" presName="connTx" presStyleLbl="parChTrans1D2" presStyleIdx="0" presStyleCnt="4"/>
      <dgm:spPr/>
      <dgm:t>
        <a:bodyPr/>
        <a:lstStyle/>
        <a:p>
          <a:endParaRPr lang="zh-CN" altLang="en-US"/>
        </a:p>
      </dgm:t>
    </dgm:pt>
    <dgm:pt modelId="{8048BC1B-B03B-42C1-8D9A-6CAD42D3E658}" type="pres">
      <dgm:prSet presAssocID="{01B63014-6C88-4800-AC4F-68DF552BEAF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F725410-AC6C-40F8-A6B1-EE1A54D433D6}" type="pres">
      <dgm:prSet presAssocID="{39FF109E-A216-4B43-B8B4-84CFC1ACEB50}" presName="Name9" presStyleLbl="parChTrans1D2" presStyleIdx="1" presStyleCnt="4"/>
      <dgm:spPr/>
      <dgm:t>
        <a:bodyPr/>
        <a:lstStyle/>
        <a:p>
          <a:endParaRPr lang="zh-CN" altLang="en-US"/>
        </a:p>
      </dgm:t>
    </dgm:pt>
    <dgm:pt modelId="{0381E397-368B-4D54-B8B9-B0B8F41FF994}" type="pres">
      <dgm:prSet presAssocID="{39FF109E-A216-4B43-B8B4-84CFC1ACEB50}" presName="connTx" presStyleLbl="parChTrans1D2" presStyleIdx="1" presStyleCnt="4"/>
      <dgm:spPr/>
      <dgm:t>
        <a:bodyPr/>
        <a:lstStyle/>
        <a:p>
          <a:endParaRPr lang="zh-CN" altLang="en-US"/>
        </a:p>
      </dgm:t>
    </dgm:pt>
    <dgm:pt modelId="{02E2A2AA-B26B-422E-9181-BB112F31ED79}" type="pres">
      <dgm:prSet presAssocID="{4EADCC81-1461-4B9C-BE32-65AB8C0B0B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9EC508E-8453-44E6-A531-237FBD8E7E82}" type="pres">
      <dgm:prSet presAssocID="{AF0BAC08-50AE-4883-9AA0-D84FD0D405C5}" presName="Name9" presStyleLbl="parChTrans1D2" presStyleIdx="2" presStyleCnt="4"/>
      <dgm:spPr/>
      <dgm:t>
        <a:bodyPr/>
        <a:lstStyle/>
        <a:p>
          <a:endParaRPr lang="zh-CN" altLang="en-US"/>
        </a:p>
      </dgm:t>
    </dgm:pt>
    <dgm:pt modelId="{663AAAE6-2C6A-40AA-B857-104DE23F5304}" type="pres">
      <dgm:prSet presAssocID="{AF0BAC08-50AE-4883-9AA0-D84FD0D405C5}" presName="connTx" presStyleLbl="parChTrans1D2" presStyleIdx="2" presStyleCnt="4"/>
      <dgm:spPr/>
      <dgm:t>
        <a:bodyPr/>
        <a:lstStyle/>
        <a:p>
          <a:endParaRPr lang="zh-CN" altLang="en-US"/>
        </a:p>
      </dgm:t>
    </dgm:pt>
    <dgm:pt modelId="{CF49B4D5-4480-479D-A6DD-3FF1728F3EE6}" type="pres">
      <dgm:prSet presAssocID="{0F443ADA-7B63-4A49-AAC4-8F9BEC84EBC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E747294-E634-43B0-8143-6C59F5047E47}" type="pres">
      <dgm:prSet presAssocID="{66A83FEF-6CB0-4715-A4E0-DF79B3CB1B74}" presName="Name9" presStyleLbl="parChTrans1D2" presStyleIdx="3" presStyleCnt="4"/>
      <dgm:spPr/>
      <dgm:t>
        <a:bodyPr/>
        <a:lstStyle/>
        <a:p>
          <a:endParaRPr lang="zh-CN" altLang="en-US"/>
        </a:p>
      </dgm:t>
    </dgm:pt>
    <dgm:pt modelId="{C2A54A51-6D46-4AA2-B15E-8F8E617AE9D0}" type="pres">
      <dgm:prSet presAssocID="{66A83FEF-6CB0-4715-A4E0-DF79B3CB1B74}" presName="connTx" presStyleLbl="parChTrans1D2" presStyleIdx="3" presStyleCnt="4"/>
      <dgm:spPr/>
      <dgm:t>
        <a:bodyPr/>
        <a:lstStyle/>
        <a:p>
          <a:endParaRPr lang="zh-CN" altLang="en-US"/>
        </a:p>
      </dgm:t>
    </dgm:pt>
    <dgm:pt modelId="{82C173D9-0C71-40ED-8D17-C70C5BE645E7}" type="pres">
      <dgm:prSet presAssocID="{FA36F72F-A585-4476-BB1B-44E7D5976A44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F7F67210-A78A-452E-88AB-A358A31A4CBF}" type="presOf" srcId="{F2A0DA8F-89D8-4B7E-90F7-243EC050D87B}" destId="{17BD2E14-B079-4A2E-830E-AB7B9405D444}" srcOrd="0" destOrd="0" presId="urn:microsoft.com/office/officeart/2005/8/layout/radial1"/>
    <dgm:cxn modelId="{88C1767C-8024-4134-8901-F4FC695D5331}" srcId="{4AA2D6B4-D5D4-4CF6-BFCB-BC78D8FEA84B}" destId="{01B63014-6C88-4800-AC4F-68DF552BEAF1}" srcOrd="0" destOrd="0" parTransId="{F2A0DA8F-89D8-4B7E-90F7-243EC050D87B}" sibTransId="{69D88C7C-ABA3-4D35-90E3-B3A663AD013E}"/>
    <dgm:cxn modelId="{C387CC0D-3402-4ED0-9C0D-1BF32A45D1F7}" type="presOf" srcId="{66A83FEF-6CB0-4715-A4E0-DF79B3CB1B74}" destId="{9E747294-E634-43B0-8143-6C59F5047E47}" srcOrd="0" destOrd="0" presId="urn:microsoft.com/office/officeart/2005/8/layout/radial1"/>
    <dgm:cxn modelId="{D2607FB5-B6DC-4697-AA38-D9D7877A7FEC}" type="presOf" srcId="{9D7A634E-45CE-472B-8933-D00074D7D233}" destId="{06E13FC9-BE60-4522-B6F5-99894594B9BD}" srcOrd="0" destOrd="0" presId="urn:microsoft.com/office/officeart/2005/8/layout/radial1"/>
    <dgm:cxn modelId="{AFD966E8-FB49-4CC3-A728-6972F2B17D77}" type="presOf" srcId="{66A83FEF-6CB0-4715-A4E0-DF79B3CB1B74}" destId="{C2A54A51-6D46-4AA2-B15E-8F8E617AE9D0}" srcOrd="1" destOrd="0" presId="urn:microsoft.com/office/officeart/2005/8/layout/radial1"/>
    <dgm:cxn modelId="{D55996F2-5305-41F0-848A-1D7B0EFBCA2F}" type="presOf" srcId="{0F443ADA-7B63-4A49-AAC4-8F9BEC84EBC8}" destId="{CF49B4D5-4480-479D-A6DD-3FF1728F3EE6}" srcOrd="0" destOrd="0" presId="urn:microsoft.com/office/officeart/2005/8/layout/radial1"/>
    <dgm:cxn modelId="{7D805AD4-4A48-4691-BC0A-C33C7B1A0CFA}" srcId="{4AA2D6B4-D5D4-4CF6-BFCB-BC78D8FEA84B}" destId="{4EADCC81-1461-4B9C-BE32-65AB8C0B0B08}" srcOrd="1" destOrd="0" parTransId="{39FF109E-A216-4B43-B8B4-84CFC1ACEB50}" sibTransId="{0A1E181A-EEB3-4A99-B546-ABB3D476CCB7}"/>
    <dgm:cxn modelId="{3B9C2E82-8E96-454E-B113-A921477DEC6E}" srcId="{4AA2D6B4-D5D4-4CF6-BFCB-BC78D8FEA84B}" destId="{0F443ADA-7B63-4A49-AAC4-8F9BEC84EBC8}" srcOrd="2" destOrd="0" parTransId="{AF0BAC08-50AE-4883-9AA0-D84FD0D405C5}" sibTransId="{452078C0-FBE8-4DBF-9935-28BA196C7B12}"/>
    <dgm:cxn modelId="{29E26622-252E-4321-8FD9-CC911DC5B836}" type="presOf" srcId="{39FF109E-A216-4B43-B8B4-84CFC1ACEB50}" destId="{2F725410-AC6C-40F8-A6B1-EE1A54D433D6}" srcOrd="0" destOrd="0" presId="urn:microsoft.com/office/officeart/2005/8/layout/radial1"/>
    <dgm:cxn modelId="{DF783BEE-50DF-4E53-BB19-B58624D7B2E3}" srcId="{9D7A634E-45CE-472B-8933-D00074D7D233}" destId="{4AA2D6B4-D5D4-4CF6-BFCB-BC78D8FEA84B}" srcOrd="0" destOrd="0" parTransId="{4EA6B3EB-6B2E-4714-9CF0-D43C2B6DF858}" sibTransId="{D0FE656F-ADB5-4F7C-AA28-45E633351C0F}"/>
    <dgm:cxn modelId="{19D5BE31-AB83-4BB5-B47D-9DD90ADD640D}" type="presOf" srcId="{F2A0DA8F-89D8-4B7E-90F7-243EC050D87B}" destId="{D75FCB59-23B9-4C94-8413-5F2A55772B91}" srcOrd="1" destOrd="0" presId="urn:microsoft.com/office/officeart/2005/8/layout/radial1"/>
    <dgm:cxn modelId="{C9518D7D-D91D-45A7-8D6C-35F215A99114}" type="presOf" srcId="{AF0BAC08-50AE-4883-9AA0-D84FD0D405C5}" destId="{663AAAE6-2C6A-40AA-B857-104DE23F5304}" srcOrd="1" destOrd="0" presId="urn:microsoft.com/office/officeart/2005/8/layout/radial1"/>
    <dgm:cxn modelId="{6693531F-6F90-43EE-A870-72649E8B084B}" type="presOf" srcId="{4EADCC81-1461-4B9C-BE32-65AB8C0B0B08}" destId="{02E2A2AA-B26B-422E-9181-BB112F31ED79}" srcOrd="0" destOrd="0" presId="urn:microsoft.com/office/officeart/2005/8/layout/radial1"/>
    <dgm:cxn modelId="{DAF7A3CE-D9B1-480D-8458-91F80CF28EC8}" srcId="{4AA2D6B4-D5D4-4CF6-BFCB-BC78D8FEA84B}" destId="{FA36F72F-A585-4476-BB1B-44E7D5976A44}" srcOrd="3" destOrd="0" parTransId="{66A83FEF-6CB0-4715-A4E0-DF79B3CB1B74}" sibTransId="{822FB630-4DD9-4AD3-B49E-1C93713784C4}"/>
    <dgm:cxn modelId="{68359B11-5036-48CE-A407-61286F6271E2}" type="presOf" srcId="{39FF109E-A216-4B43-B8B4-84CFC1ACEB50}" destId="{0381E397-368B-4D54-B8B9-B0B8F41FF994}" srcOrd="1" destOrd="0" presId="urn:microsoft.com/office/officeart/2005/8/layout/radial1"/>
    <dgm:cxn modelId="{C4BF034A-48D6-4FE4-B65C-CA86CD83836C}" type="presOf" srcId="{4AA2D6B4-D5D4-4CF6-BFCB-BC78D8FEA84B}" destId="{BB89B1B9-568B-4F1E-88EA-6CEA930D6852}" srcOrd="0" destOrd="0" presId="urn:microsoft.com/office/officeart/2005/8/layout/radial1"/>
    <dgm:cxn modelId="{4DF2F22A-1F46-42C6-B7D7-87CEAC110611}" type="presOf" srcId="{01B63014-6C88-4800-AC4F-68DF552BEAF1}" destId="{8048BC1B-B03B-42C1-8D9A-6CAD42D3E658}" srcOrd="0" destOrd="0" presId="urn:microsoft.com/office/officeart/2005/8/layout/radial1"/>
    <dgm:cxn modelId="{221FB06F-2301-4C09-AFCF-7D404409F351}" type="presOf" srcId="{AF0BAC08-50AE-4883-9AA0-D84FD0D405C5}" destId="{B9EC508E-8453-44E6-A531-237FBD8E7E82}" srcOrd="0" destOrd="0" presId="urn:microsoft.com/office/officeart/2005/8/layout/radial1"/>
    <dgm:cxn modelId="{7042EC47-54A2-4974-8B7E-026E63CA8DB2}" type="presOf" srcId="{FA36F72F-A585-4476-BB1B-44E7D5976A44}" destId="{82C173D9-0C71-40ED-8D17-C70C5BE645E7}" srcOrd="0" destOrd="0" presId="urn:microsoft.com/office/officeart/2005/8/layout/radial1"/>
    <dgm:cxn modelId="{E81E3B56-D98A-434F-8BB1-AC41BD9634C8}" type="presParOf" srcId="{06E13FC9-BE60-4522-B6F5-99894594B9BD}" destId="{BB89B1B9-568B-4F1E-88EA-6CEA930D6852}" srcOrd="0" destOrd="0" presId="urn:microsoft.com/office/officeart/2005/8/layout/radial1"/>
    <dgm:cxn modelId="{9A3EA82B-BEBE-4974-877E-96B43116D932}" type="presParOf" srcId="{06E13FC9-BE60-4522-B6F5-99894594B9BD}" destId="{17BD2E14-B079-4A2E-830E-AB7B9405D444}" srcOrd="1" destOrd="0" presId="urn:microsoft.com/office/officeart/2005/8/layout/radial1"/>
    <dgm:cxn modelId="{F9684708-E8E9-404D-BE9D-2D557F949889}" type="presParOf" srcId="{17BD2E14-B079-4A2E-830E-AB7B9405D444}" destId="{D75FCB59-23B9-4C94-8413-5F2A55772B91}" srcOrd="0" destOrd="0" presId="urn:microsoft.com/office/officeart/2005/8/layout/radial1"/>
    <dgm:cxn modelId="{4F5EC966-4F4C-4D04-ACF1-630212B8558D}" type="presParOf" srcId="{06E13FC9-BE60-4522-B6F5-99894594B9BD}" destId="{8048BC1B-B03B-42C1-8D9A-6CAD42D3E658}" srcOrd="2" destOrd="0" presId="urn:microsoft.com/office/officeart/2005/8/layout/radial1"/>
    <dgm:cxn modelId="{0FF8A660-8F48-438B-90E9-BEC9CD473C5D}" type="presParOf" srcId="{06E13FC9-BE60-4522-B6F5-99894594B9BD}" destId="{2F725410-AC6C-40F8-A6B1-EE1A54D433D6}" srcOrd="3" destOrd="0" presId="urn:microsoft.com/office/officeart/2005/8/layout/radial1"/>
    <dgm:cxn modelId="{1ACF5AAF-EDCF-445A-A809-1B55A5287859}" type="presParOf" srcId="{2F725410-AC6C-40F8-A6B1-EE1A54D433D6}" destId="{0381E397-368B-4D54-B8B9-B0B8F41FF994}" srcOrd="0" destOrd="0" presId="urn:microsoft.com/office/officeart/2005/8/layout/radial1"/>
    <dgm:cxn modelId="{0AF8B653-17B2-4DD4-AB6D-A811BCFE0336}" type="presParOf" srcId="{06E13FC9-BE60-4522-B6F5-99894594B9BD}" destId="{02E2A2AA-B26B-422E-9181-BB112F31ED79}" srcOrd="4" destOrd="0" presId="urn:microsoft.com/office/officeart/2005/8/layout/radial1"/>
    <dgm:cxn modelId="{61EE93C9-EC2F-4E00-97B1-71555B97141F}" type="presParOf" srcId="{06E13FC9-BE60-4522-B6F5-99894594B9BD}" destId="{B9EC508E-8453-44E6-A531-237FBD8E7E82}" srcOrd="5" destOrd="0" presId="urn:microsoft.com/office/officeart/2005/8/layout/radial1"/>
    <dgm:cxn modelId="{ED8DDE46-2FE1-4692-827F-D73699B562AE}" type="presParOf" srcId="{B9EC508E-8453-44E6-A531-237FBD8E7E82}" destId="{663AAAE6-2C6A-40AA-B857-104DE23F5304}" srcOrd="0" destOrd="0" presId="urn:microsoft.com/office/officeart/2005/8/layout/radial1"/>
    <dgm:cxn modelId="{7AF073C1-0223-4683-B4EA-345F4C6AEEEA}" type="presParOf" srcId="{06E13FC9-BE60-4522-B6F5-99894594B9BD}" destId="{CF49B4D5-4480-479D-A6DD-3FF1728F3EE6}" srcOrd="6" destOrd="0" presId="urn:microsoft.com/office/officeart/2005/8/layout/radial1"/>
    <dgm:cxn modelId="{958A0C7F-E5D0-4C19-AFEF-99C7E12B6D60}" type="presParOf" srcId="{06E13FC9-BE60-4522-B6F5-99894594B9BD}" destId="{9E747294-E634-43B0-8143-6C59F5047E47}" srcOrd="7" destOrd="0" presId="urn:microsoft.com/office/officeart/2005/8/layout/radial1"/>
    <dgm:cxn modelId="{FD9BDDA0-D5AC-450B-8FE6-89C56C61F6F6}" type="presParOf" srcId="{9E747294-E634-43B0-8143-6C59F5047E47}" destId="{C2A54A51-6D46-4AA2-B15E-8F8E617AE9D0}" srcOrd="0" destOrd="0" presId="urn:microsoft.com/office/officeart/2005/8/layout/radial1"/>
    <dgm:cxn modelId="{86BFB25D-6F2F-4418-9C99-0B236EC07880}" type="presParOf" srcId="{06E13FC9-BE60-4522-B6F5-99894594B9BD}" destId="{82C173D9-0C71-40ED-8D17-C70C5BE645E7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C587F6F-7F89-44D9-9A7D-F1C3FFE2072F}" type="doc">
      <dgm:prSet loTypeId="urn:microsoft.com/office/officeart/2005/8/layout/radial1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1268E3BF-E98F-4002-99C9-B0397DD07AAE}">
      <dgm:prSet phldrT="[文本]"/>
      <dgm:spPr/>
      <dgm:t>
        <a:bodyPr/>
        <a:lstStyle/>
        <a:p>
          <a:r>
            <a:rPr lang="zh-CN" altLang="en-US" dirty="0" smtClean="0"/>
            <a:t>应用系统</a:t>
          </a:r>
          <a:endParaRPr lang="zh-CN" altLang="en-US" dirty="0"/>
        </a:p>
      </dgm:t>
    </dgm:pt>
    <dgm:pt modelId="{4C3BEAEA-1DDF-4C29-9D4F-F44EA97CC86D}" type="parTrans" cxnId="{4A431E2D-738E-4B66-B269-104E29366753}">
      <dgm:prSet/>
      <dgm:spPr/>
      <dgm:t>
        <a:bodyPr/>
        <a:lstStyle/>
        <a:p>
          <a:endParaRPr lang="zh-CN" altLang="en-US"/>
        </a:p>
      </dgm:t>
    </dgm:pt>
    <dgm:pt modelId="{E2E1AB1B-5FFE-4FFB-9B83-6FCC0E867363}" type="sibTrans" cxnId="{4A431E2D-738E-4B66-B269-104E29366753}">
      <dgm:prSet/>
      <dgm:spPr/>
      <dgm:t>
        <a:bodyPr/>
        <a:lstStyle/>
        <a:p>
          <a:endParaRPr lang="zh-CN" altLang="en-US"/>
        </a:p>
      </dgm:t>
    </dgm:pt>
    <dgm:pt modelId="{0FA86855-C7B0-417F-91DF-CBCB2D596DA7}">
      <dgm:prSet phldrT="[文本]"/>
      <dgm:spPr/>
      <dgm:t>
        <a:bodyPr/>
        <a:lstStyle/>
        <a:p>
          <a:r>
            <a:rPr lang="zh-CN" altLang="en-US" dirty="0" smtClean="0"/>
            <a:t>客户系统</a:t>
          </a:r>
          <a:endParaRPr lang="zh-CN" altLang="en-US" dirty="0"/>
        </a:p>
      </dgm:t>
    </dgm:pt>
    <dgm:pt modelId="{E52D7AE5-48BA-4752-B7FE-25AF31435E81}" type="parTrans" cxnId="{AA1A0D7F-D3CB-41C1-A23B-B664780EC0D3}">
      <dgm:prSet/>
      <dgm:spPr/>
      <dgm:t>
        <a:bodyPr/>
        <a:lstStyle/>
        <a:p>
          <a:endParaRPr lang="zh-CN" altLang="en-US"/>
        </a:p>
      </dgm:t>
    </dgm:pt>
    <dgm:pt modelId="{0D68CB13-1C28-4B93-A51E-4BF338F10422}" type="sibTrans" cxnId="{AA1A0D7F-D3CB-41C1-A23B-B664780EC0D3}">
      <dgm:prSet/>
      <dgm:spPr/>
      <dgm:t>
        <a:bodyPr/>
        <a:lstStyle/>
        <a:p>
          <a:endParaRPr lang="zh-CN" altLang="en-US"/>
        </a:p>
      </dgm:t>
    </dgm:pt>
    <dgm:pt modelId="{EB85BF92-0172-430D-9058-CDDB6FC9962B}">
      <dgm:prSet phldrT="[文本]"/>
      <dgm:spPr/>
      <dgm:t>
        <a:bodyPr/>
        <a:lstStyle/>
        <a:p>
          <a:r>
            <a:rPr lang="zh-CN" altLang="en-US" dirty="0" smtClean="0"/>
            <a:t>用户系统</a:t>
          </a:r>
          <a:endParaRPr lang="zh-CN" altLang="en-US" dirty="0"/>
        </a:p>
      </dgm:t>
    </dgm:pt>
    <dgm:pt modelId="{8C16E118-D4D5-4877-B8F4-1197AFDF6AE5}" type="parTrans" cxnId="{CA4F2386-9C6B-4F66-94AF-F465AB9AEE2B}">
      <dgm:prSet/>
      <dgm:spPr/>
      <dgm:t>
        <a:bodyPr/>
        <a:lstStyle/>
        <a:p>
          <a:endParaRPr lang="zh-CN" altLang="en-US"/>
        </a:p>
      </dgm:t>
    </dgm:pt>
    <dgm:pt modelId="{582E170B-1344-44A1-997D-059053D719D9}" type="sibTrans" cxnId="{CA4F2386-9C6B-4F66-94AF-F465AB9AEE2B}">
      <dgm:prSet/>
      <dgm:spPr/>
      <dgm:t>
        <a:bodyPr/>
        <a:lstStyle/>
        <a:p>
          <a:endParaRPr lang="zh-CN" altLang="en-US"/>
        </a:p>
      </dgm:t>
    </dgm:pt>
    <dgm:pt modelId="{69A31D44-41B7-44FB-8490-B3E8D8C8F911}">
      <dgm:prSet phldrT="[文本]"/>
      <dgm:spPr/>
      <dgm:t>
        <a:bodyPr/>
        <a:lstStyle/>
        <a:p>
          <a:r>
            <a:rPr lang="zh-CN" altLang="en-US" dirty="0" smtClean="0"/>
            <a:t>运维系统</a:t>
          </a:r>
          <a:endParaRPr lang="zh-CN" altLang="en-US" dirty="0"/>
        </a:p>
      </dgm:t>
    </dgm:pt>
    <dgm:pt modelId="{70ACB36C-5DDF-45D5-B8F4-210B0328E293}" type="parTrans" cxnId="{BA9F7C14-4D4F-42A6-B853-64A41D58CB5D}">
      <dgm:prSet/>
      <dgm:spPr/>
      <dgm:t>
        <a:bodyPr/>
        <a:lstStyle/>
        <a:p>
          <a:endParaRPr lang="zh-CN" altLang="en-US"/>
        </a:p>
      </dgm:t>
    </dgm:pt>
    <dgm:pt modelId="{7AEDE3E6-87DD-4480-BE01-7BDA3B826C31}" type="sibTrans" cxnId="{BA9F7C14-4D4F-42A6-B853-64A41D58CB5D}">
      <dgm:prSet/>
      <dgm:spPr/>
      <dgm:t>
        <a:bodyPr/>
        <a:lstStyle/>
        <a:p>
          <a:endParaRPr lang="zh-CN" altLang="en-US"/>
        </a:p>
      </dgm:t>
    </dgm:pt>
    <dgm:pt modelId="{B507D65D-128E-49FB-A54C-619EF6A20376}" type="pres">
      <dgm:prSet presAssocID="{CC587F6F-7F89-44D9-9A7D-F1C3FFE2072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C7DA556F-4F19-4CC3-B94B-33B5B2755C9A}" type="pres">
      <dgm:prSet presAssocID="{1268E3BF-E98F-4002-99C9-B0397DD07AAE}" presName="centerShape" presStyleLbl="node0" presStyleIdx="0" presStyleCnt="1"/>
      <dgm:spPr/>
      <dgm:t>
        <a:bodyPr/>
        <a:lstStyle/>
        <a:p>
          <a:endParaRPr lang="zh-CN" altLang="en-US"/>
        </a:p>
      </dgm:t>
    </dgm:pt>
    <dgm:pt modelId="{F312D889-8F4E-40D5-B18D-CBB2F94EC33F}" type="pres">
      <dgm:prSet presAssocID="{E52D7AE5-48BA-4752-B7FE-25AF31435E81}" presName="Name9" presStyleLbl="parChTrans1D2" presStyleIdx="0" presStyleCnt="3"/>
      <dgm:spPr/>
      <dgm:t>
        <a:bodyPr/>
        <a:lstStyle/>
        <a:p>
          <a:endParaRPr lang="zh-CN" altLang="en-US"/>
        </a:p>
      </dgm:t>
    </dgm:pt>
    <dgm:pt modelId="{D8A2A338-6991-4A7D-925F-0FAFD16B32D9}" type="pres">
      <dgm:prSet presAssocID="{E52D7AE5-48BA-4752-B7FE-25AF31435E81}" presName="connTx" presStyleLbl="parChTrans1D2" presStyleIdx="0" presStyleCnt="3"/>
      <dgm:spPr/>
      <dgm:t>
        <a:bodyPr/>
        <a:lstStyle/>
        <a:p>
          <a:endParaRPr lang="zh-CN" altLang="en-US"/>
        </a:p>
      </dgm:t>
    </dgm:pt>
    <dgm:pt modelId="{0A36311F-354E-4FBF-9F09-6D144FD7B0FF}" type="pres">
      <dgm:prSet presAssocID="{0FA86855-C7B0-417F-91DF-CBCB2D596DA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35A5033-FD5E-4174-9ECD-9C46606829E9}" type="pres">
      <dgm:prSet presAssocID="{8C16E118-D4D5-4877-B8F4-1197AFDF6AE5}" presName="Name9" presStyleLbl="parChTrans1D2" presStyleIdx="1" presStyleCnt="3"/>
      <dgm:spPr/>
      <dgm:t>
        <a:bodyPr/>
        <a:lstStyle/>
        <a:p>
          <a:endParaRPr lang="zh-CN" altLang="en-US"/>
        </a:p>
      </dgm:t>
    </dgm:pt>
    <dgm:pt modelId="{C9B04F6E-312F-4EB4-A30D-36801B6AB5BF}" type="pres">
      <dgm:prSet presAssocID="{8C16E118-D4D5-4877-B8F4-1197AFDF6AE5}" presName="connTx" presStyleLbl="parChTrans1D2" presStyleIdx="1" presStyleCnt="3"/>
      <dgm:spPr/>
      <dgm:t>
        <a:bodyPr/>
        <a:lstStyle/>
        <a:p>
          <a:endParaRPr lang="zh-CN" altLang="en-US"/>
        </a:p>
      </dgm:t>
    </dgm:pt>
    <dgm:pt modelId="{1762365E-311C-437D-81B0-B6BA068553DC}" type="pres">
      <dgm:prSet presAssocID="{EB85BF92-0172-430D-9058-CDDB6FC9962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F85E7B8-C1B8-4903-8A5B-CC27095D91E7}" type="pres">
      <dgm:prSet presAssocID="{70ACB36C-5DDF-45D5-B8F4-210B0328E293}" presName="Name9" presStyleLbl="parChTrans1D2" presStyleIdx="2" presStyleCnt="3"/>
      <dgm:spPr/>
      <dgm:t>
        <a:bodyPr/>
        <a:lstStyle/>
        <a:p>
          <a:endParaRPr lang="zh-CN" altLang="en-US"/>
        </a:p>
      </dgm:t>
    </dgm:pt>
    <dgm:pt modelId="{501DF289-6797-45BF-876D-62CBE91C2C70}" type="pres">
      <dgm:prSet presAssocID="{70ACB36C-5DDF-45D5-B8F4-210B0328E293}" presName="connTx" presStyleLbl="parChTrans1D2" presStyleIdx="2" presStyleCnt="3"/>
      <dgm:spPr/>
      <dgm:t>
        <a:bodyPr/>
        <a:lstStyle/>
        <a:p>
          <a:endParaRPr lang="zh-CN" altLang="en-US"/>
        </a:p>
      </dgm:t>
    </dgm:pt>
    <dgm:pt modelId="{8A7500D7-3A1F-404B-BC58-07D69D340917}" type="pres">
      <dgm:prSet presAssocID="{69A31D44-41B7-44FB-8490-B3E8D8C8F91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A3501B87-815D-40F8-B6C2-662D6A72C40F}" type="presOf" srcId="{0FA86855-C7B0-417F-91DF-CBCB2D596DA7}" destId="{0A36311F-354E-4FBF-9F09-6D144FD7B0FF}" srcOrd="0" destOrd="0" presId="urn:microsoft.com/office/officeart/2005/8/layout/radial1"/>
    <dgm:cxn modelId="{5BD82A23-20F1-4CDC-9E12-2EF4F273F024}" type="presOf" srcId="{E52D7AE5-48BA-4752-B7FE-25AF31435E81}" destId="{F312D889-8F4E-40D5-B18D-CBB2F94EC33F}" srcOrd="0" destOrd="0" presId="urn:microsoft.com/office/officeart/2005/8/layout/radial1"/>
    <dgm:cxn modelId="{86B53AFD-3CD2-492A-AF44-F11339414ABB}" type="presOf" srcId="{EB85BF92-0172-430D-9058-CDDB6FC9962B}" destId="{1762365E-311C-437D-81B0-B6BA068553DC}" srcOrd="0" destOrd="0" presId="urn:microsoft.com/office/officeart/2005/8/layout/radial1"/>
    <dgm:cxn modelId="{4A431E2D-738E-4B66-B269-104E29366753}" srcId="{CC587F6F-7F89-44D9-9A7D-F1C3FFE2072F}" destId="{1268E3BF-E98F-4002-99C9-B0397DD07AAE}" srcOrd="0" destOrd="0" parTransId="{4C3BEAEA-1DDF-4C29-9D4F-F44EA97CC86D}" sibTransId="{E2E1AB1B-5FFE-4FFB-9B83-6FCC0E867363}"/>
    <dgm:cxn modelId="{BA79C877-5EC9-41D1-80EC-B762E5E315CB}" type="presOf" srcId="{8C16E118-D4D5-4877-B8F4-1197AFDF6AE5}" destId="{C9B04F6E-312F-4EB4-A30D-36801B6AB5BF}" srcOrd="1" destOrd="0" presId="urn:microsoft.com/office/officeart/2005/8/layout/radial1"/>
    <dgm:cxn modelId="{AA1A0D7F-D3CB-41C1-A23B-B664780EC0D3}" srcId="{1268E3BF-E98F-4002-99C9-B0397DD07AAE}" destId="{0FA86855-C7B0-417F-91DF-CBCB2D596DA7}" srcOrd="0" destOrd="0" parTransId="{E52D7AE5-48BA-4752-B7FE-25AF31435E81}" sibTransId="{0D68CB13-1C28-4B93-A51E-4BF338F10422}"/>
    <dgm:cxn modelId="{CA4F2386-9C6B-4F66-94AF-F465AB9AEE2B}" srcId="{1268E3BF-E98F-4002-99C9-B0397DD07AAE}" destId="{EB85BF92-0172-430D-9058-CDDB6FC9962B}" srcOrd="1" destOrd="0" parTransId="{8C16E118-D4D5-4877-B8F4-1197AFDF6AE5}" sibTransId="{582E170B-1344-44A1-997D-059053D719D9}"/>
    <dgm:cxn modelId="{2D19ACBE-34BA-45CB-A3F2-328679C50EC0}" type="presOf" srcId="{8C16E118-D4D5-4877-B8F4-1197AFDF6AE5}" destId="{835A5033-FD5E-4174-9ECD-9C46606829E9}" srcOrd="0" destOrd="0" presId="urn:microsoft.com/office/officeart/2005/8/layout/radial1"/>
    <dgm:cxn modelId="{71370AA5-131F-42EC-B84D-97D2636D1A5D}" type="presOf" srcId="{70ACB36C-5DDF-45D5-B8F4-210B0328E293}" destId="{501DF289-6797-45BF-876D-62CBE91C2C70}" srcOrd="1" destOrd="0" presId="urn:microsoft.com/office/officeart/2005/8/layout/radial1"/>
    <dgm:cxn modelId="{F1E6B4B8-2E91-494B-AD35-56AC18C550FB}" type="presOf" srcId="{E52D7AE5-48BA-4752-B7FE-25AF31435E81}" destId="{D8A2A338-6991-4A7D-925F-0FAFD16B32D9}" srcOrd="1" destOrd="0" presId="urn:microsoft.com/office/officeart/2005/8/layout/radial1"/>
    <dgm:cxn modelId="{0C6BCD8E-BCEA-4D40-8D48-8139DB693697}" type="presOf" srcId="{70ACB36C-5DDF-45D5-B8F4-210B0328E293}" destId="{5F85E7B8-C1B8-4903-8A5B-CC27095D91E7}" srcOrd="0" destOrd="0" presId="urn:microsoft.com/office/officeart/2005/8/layout/radial1"/>
    <dgm:cxn modelId="{2601A8E5-D4C1-45AC-A703-1D8A4F0A8C95}" type="presOf" srcId="{1268E3BF-E98F-4002-99C9-B0397DD07AAE}" destId="{C7DA556F-4F19-4CC3-B94B-33B5B2755C9A}" srcOrd="0" destOrd="0" presId="urn:microsoft.com/office/officeart/2005/8/layout/radial1"/>
    <dgm:cxn modelId="{BA9F7C14-4D4F-42A6-B853-64A41D58CB5D}" srcId="{1268E3BF-E98F-4002-99C9-B0397DD07AAE}" destId="{69A31D44-41B7-44FB-8490-B3E8D8C8F911}" srcOrd="2" destOrd="0" parTransId="{70ACB36C-5DDF-45D5-B8F4-210B0328E293}" sibTransId="{7AEDE3E6-87DD-4480-BE01-7BDA3B826C31}"/>
    <dgm:cxn modelId="{639B2E02-8FF0-4AAB-9158-D0A59319A410}" type="presOf" srcId="{69A31D44-41B7-44FB-8490-B3E8D8C8F911}" destId="{8A7500D7-3A1F-404B-BC58-07D69D340917}" srcOrd="0" destOrd="0" presId="urn:microsoft.com/office/officeart/2005/8/layout/radial1"/>
    <dgm:cxn modelId="{9C77DEDF-4B64-475E-A08E-C102CCFC503A}" type="presOf" srcId="{CC587F6F-7F89-44D9-9A7D-F1C3FFE2072F}" destId="{B507D65D-128E-49FB-A54C-619EF6A20376}" srcOrd="0" destOrd="0" presId="urn:microsoft.com/office/officeart/2005/8/layout/radial1"/>
    <dgm:cxn modelId="{2793CB0F-FB65-4623-BF52-6AC72BAD389A}" type="presParOf" srcId="{B507D65D-128E-49FB-A54C-619EF6A20376}" destId="{C7DA556F-4F19-4CC3-B94B-33B5B2755C9A}" srcOrd="0" destOrd="0" presId="urn:microsoft.com/office/officeart/2005/8/layout/radial1"/>
    <dgm:cxn modelId="{D0AC6FE9-6ACC-45FE-A7B2-6846D2ED64CF}" type="presParOf" srcId="{B507D65D-128E-49FB-A54C-619EF6A20376}" destId="{F312D889-8F4E-40D5-B18D-CBB2F94EC33F}" srcOrd="1" destOrd="0" presId="urn:microsoft.com/office/officeart/2005/8/layout/radial1"/>
    <dgm:cxn modelId="{F46755D9-76EF-4ED0-B075-C56B1520AD3E}" type="presParOf" srcId="{F312D889-8F4E-40D5-B18D-CBB2F94EC33F}" destId="{D8A2A338-6991-4A7D-925F-0FAFD16B32D9}" srcOrd="0" destOrd="0" presId="urn:microsoft.com/office/officeart/2005/8/layout/radial1"/>
    <dgm:cxn modelId="{43E940E8-5B97-4769-B497-CBB6E1A50B4D}" type="presParOf" srcId="{B507D65D-128E-49FB-A54C-619EF6A20376}" destId="{0A36311F-354E-4FBF-9F09-6D144FD7B0FF}" srcOrd="2" destOrd="0" presId="urn:microsoft.com/office/officeart/2005/8/layout/radial1"/>
    <dgm:cxn modelId="{3ECC8C11-5E4A-43D7-B70C-E27B707D28EB}" type="presParOf" srcId="{B507D65D-128E-49FB-A54C-619EF6A20376}" destId="{835A5033-FD5E-4174-9ECD-9C46606829E9}" srcOrd="3" destOrd="0" presId="urn:microsoft.com/office/officeart/2005/8/layout/radial1"/>
    <dgm:cxn modelId="{09D82390-6094-445A-BBED-CEC9DF0F612E}" type="presParOf" srcId="{835A5033-FD5E-4174-9ECD-9C46606829E9}" destId="{C9B04F6E-312F-4EB4-A30D-36801B6AB5BF}" srcOrd="0" destOrd="0" presId="urn:microsoft.com/office/officeart/2005/8/layout/radial1"/>
    <dgm:cxn modelId="{EACC3982-2155-4481-8AE5-60ABD5E46F7E}" type="presParOf" srcId="{B507D65D-128E-49FB-A54C-619EF6A20376}" destId="{1762365E-311C-437D-81B0-B6BA068553DC}" srcOrd="4" destOrd="0" presId="urn:microsoft.com/office/officeart/2005/8/layout/radial1"/>
    <dgm:cxn modelId="{7E8BC9FB-13BA-4963-8DE8-ABABA8D1E795}" type="presParOf" srcId="{B507D65D-128E-49FB-A54C-619EF6A20376}" destId="{5F85E7B8-C1B8-4903-8A5B-CC27095D91E7}" srcOrd="5" destOrd="0" presId="urn:microsoft.com/office/officeart/2005/8/layout/radial1"/>
    <dgm:cxn modelId="{AFC19E83-9F3D-4945-AB2B-EB2228622E71}" type="presParOf" srcId="{5F85E7B8-C1B8-4903-8A5B-CC27095D91E7}" destId="{501DF289-6797-45BF-876D-62CBE91C2C70}" srcOrd="0" destOrd="0" presId="urn:microsoft.com/office/officeart/2005/8/layout/radial1"/>
    <dgm:cxn modelId="{9A8E65D6-25B8-40B7-AB1D-3F9C888B5088}" type="presParOf" srcId="{B507D65D-128E-49FB-A54C-619EF6A20376}" destId="{8A7500D7-3A1F-404B-BC58-07D69D340917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5F6039-DBA9-4DB0-B916-8BEB733B9DE8}">
      <dsp:nvSpPr>
        <dsp:cNvPr id="0" name=""/>
        <dsp:cNvSpPr/>
      </dsp:nvSpPr>
      <dsp:spPr>
        <a:xfrm>
          <a:off x="1236779" y="1431992"/>
          <a:ext cx="1096454" cy="10964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100" kern="1200" dirty="0" smtClean="0"/>
            <a:t>客户</a:t>
          </a:r>
          <a:r>
            <a:rPr lang="en-US" altLang="zh-CN" sz="2100" kern="1200" dirty="0" smtClean="0"/>
            <a:t>/</a:t>
          </a:r>
          <a:r>
            <a:rPr lang="zh-CN" altLang="en-US" sz="2100" kern="1200" dirty="0" smtClean="0"/>
            <a:t>用户</a:t>
          </a:r>
          <a:endParaRPr lang="zh-CN" altLang="en-US" sz="2100" kern="1200" dirty="0"/>
        </a:p>
      </dsp:txBody>
      <dsp:txXfrm>
        <a:off x="1397351" y="1592564"/>
        <a:ext cx="775310" cy="775310"/>
      </dsp:txXfrm>
    </dsp:sp>
    <dsp:sp modelId="{2ECB1545-AE3D-4848-AD96-ECA849BE9FEB}">
      <dsp:nvSpPr>
        <dsp:cNvPr id="0" name=""/>
        <dsp:cNvSpPr/>
      </dsp:nvSpPr>
      <dsp:spPr>
        <a:xfrm rot="16200000">
          <a:off x="1620485" y="1239829"/>
          <a:ext cx="329042" cy="55283"/>
        </a:xfrm>
        <a:custGeom>
          <a:avLst/>
          <a:gdLst/>
          <a:ahLst/>
          <a:cxnLst/>
          <a:rect l="0" t="0" r="0" b="0"/>
          <a:pathLst>
            <a:path>
              <a:moveTo>
                <a:pt x="0" y="27641"/>
              </a:moveTo>
              <a:lnTo>
                <a:pt x="329042" y="276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1776780" y="1259245"/>
        <a:ext cx="16452" cy="16452"/>
      </dsp:txXfrm>
    </dsp:sp>
    <dsp:sp modelId="{D3F51FFE-8854-4899-BA45-398209B5681D}">
      <dsp:nvSpPr>
        <dsp:cNvPr id="0" name=""/>
        <dsp:cNvSpPr/>
      </dsp:nvSpPr>
      <dsp:spPr>
        <a:xfrm>
          <a:off x="1236779" y="6495"/>
          <a:ext cx="1096454" cy="10964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kern="1200"/>
            <a:t>物业公司</a:t>
          </a:r>
        </a:p>
      </dsp:txBody>
      <dsp:txXfrm>
        <a:off x="1397351" y="167067"/>
        <a:ext cx="775310" cy="775310"/>
      </dsp:txXfrm>
    </dsp:sp>
    <dsp:sp modelId="{E0E94506-B3F7-4910-BCD6-013B6FCCCCCB}">
      <dsp:nvSpPr>
        <dsp:cNvPr id="0" name=""/>
        <dsp:cNvSpPr/>
      </dsp:nvSpPr>
      <dsp:spPr>
        <a:xfrm rot="19800000">
          <a:off x="2237743" y="1596204"/>
          <a:ext cx="329042" cy="55283"/>
        </a:xfrm>
        <a:custGeom>
          <a:avLst/>
          <a:gdLst/>
          <a:ahLst/>
          <a:cxnLst/>
          <a:rect l="0" t="0" r="0" b="0"/>
          <a:pathLst>
            <a:path>
              <a:moveTo>
                <a:pt x="0" y="27641"/>
              </a:moveTo>
              <a:lnTo>
                <a:pt x="329042" y="276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2394038" y="1615619"/>
        <a:ext cx="16452" cy="16452"/>
      </dsp:txXfrm>
    </dsp:sp>
    <dsp:sp modelId="{0B44E725-9021-4555-81A4-51B15D336FBA}">
      <dsp:nvSpPr>
        <dsp:cNvPr id="0" name=""/>
        <dsp:cNvSpPr/>
      </dsp:nvSpPr>
      <dsp:spPr>
        <a:xfrm>
          <a:off x="2471296" y="719244"/>
          <a:ext cx="1096454" cy="10964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kern="1200"/>
            <a:t>自来水公司</a:t>
          </a:r>
        </a:p>
      </dsp:txBody>
      <dsp:txXfrm>
        <a:off x="2631868" y="879816"/>
        <a:ext cx="775310" cy="775310"/>
      </dsp:txXfrm>
    </dsp:sp>
    <dsp:sp modelId="{BDD5E16E-F7F7-416B-9109-18E50213BD3F}">
      <dsp:nvSpPr>
        <dsp:cNvPr id="0" name=""/>
        <dsp:cNvSpPr/>
      </dsp:nvSpPr>
      <dsp:spPr>
        <a:xfrm rot="1800000">
          <a:off x="2237743" y="2308952"/>
          <a:ext cx="329042" cy="55283"/>
        </a:xfrm>
        <a:custGeom>
          <a:avLst/>
          <a:gdLst/>
          <a:ahLst/>
          <a:cxnLst/>
          <a:rect l="0" t="0" r="0" b="0"/>
          <a:pathLst>
            <a:path>
              <a:moveTo>
                <a:pt x="0" y="27641"/>
              </a:moveTo>
              <a:lnTo>
                <a:pt x="329042" y="276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2394038" y="2328368"/>
        <a:ext cx="16452" cy="16452"/>
      </dsp:txXfrm>
    </dsp:sp>
    <dsp:sp modelId="{9B6EF430-71E7-4CF3-9222-CA4673A997D8}">
      <dsp:nvSpPr>
        <dsp:cNvPr id="0" name=""/>
        <dsp:cNvSpPr/>
      </dsp:nvSpPr>
      <dsp:spPr>
        <a:xfrm>
          <a:off x="2471296" y="2144741"/>
          <a:ext cx="1096454" cy="10964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kern="1200" dirty="0"/>
            <a:t>电力公司</a:t>
          </a:r>
        </a:p>
      </dsp:txBody>
      <dsp:txXfrm>
        <a:off x="2631868" y="2305313"/>
        <a:ext cx="775310" cy="775310"/>
      </dsp:txXfrm>
    </dsp:sp>
    <dsp:sp modelId="{8CB1A33E-A668-4BA5-87C4-31BEB28CD871}">
      <dsp:nvSpPr>
        <dsp:cNvPr id="0" name=""/>
        <dsp:cNvSpPr/>
      </dsp:nvSpPr>
      <dsp:spPr>
        <a:xfrm rot="5400000">
          <a:off x="1620485" y="2665326"/>
          <a:ext cx="329042" cy="55283"/>
        </a:xfrm>
        <a:custGeom>
          <a:avLst/>
          <a:gdLst/>
          <a:ahLst/>
          <a:cxnLst/>
          <a:rect l="0" t="0" r="0" b="0"/>
          <a:pathLst>
            <a:path>
              <a:moveTo>
                <a:pt x="0" y="27641"/>
              </a:moveTo>
              <a:lnTo>
                <a:pt x="329042" y="276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1776780" y="2684742"/>
        <a:ext cx="16452" cy="16452"/>
      </dsp:txXfrm>
    </dsp:sp>
    <dsp:sp modelId="{0A1509FD-E6AD-4CC9-AFC6-E2E28974EC80}">
      <dsp:nvSpPr>
        <dsp:cNvPr id="0" name=""/>
        <dsp:cNvSpPr/>
      </dsp:nvSpPr>
      <dsp:spPr>
        <a:xfrm>
          <a:off x="1236779" y="2857489"/>
          <a:ext cx="1096454" cy="10964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kern="1200"/>
            <a:t>企业</a:t>
          </a:r>
        </a:p>
      </dsp:txBody>
      <dsp:txXfrm>
        <a:off x="1397351" y="3018061"/>
        <a:ext cx="775310" cy="775310"/>
      </dsp:txXfrm>
    </dsp:sp>
    <dsp:sp modelId="{5F75897A-EA0D-42A2-9DBE-F83C84DF8BB0}">
      <dsp:nvSpPr>
        <dsp:cNvPr id="0" name=""/>
        <dsp:cNvSpPr/>
      </dsp:nvSpPr>
      <dsp:spPr>
        <a:xfrm rot="9000000">
          <a:off x="1003226" y="2308952"/>
          <a:ext cx="329042" cy="55283"/>
        </a:xfrm>
        <a:custGeom>
          <a:avLst/>
          <a:gdLst/>
          <a:ahLst/>
          <a:cxnLst/>
          <a:rect l="0" t="0" r="0" b="0"/>
          <a:pathLst>
            <a:path>
              <a:moveTo>
                <a:pt x="0" y="27641"/>
              </a:moveTo>
              <a:lnTo>
                <a:pt x="329042" y="276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 rot="10800000">
        <a:off x="1159522" y="2328368"/>
        <a:ext cx="16452" cy="16452"/>
      </dsp:txXfrm>
    </dsp:sp>
    <dsp:sp modelId="{FC937C60-A691-4020-A67D-6ABE2644ABB4}">
      <dsp:nvSpPr>
        <dsp:cNvPr id="0" name=""/>
        <dsp:cNvSpPr/>
      </dsp:nvSpPr>
      <dsp:spPr>
        <a:xfrm>
          <a:off x="2262" y="2144741"/>
          <a:ext cx="1096454" cy="10964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kern="1200"/>
            <a:t>事业单位</a:t>
          </a:r>
        </a:p>
      </dsp:txBody>
      <dsp:txXfrm>
        <a:off x="162834" y="2305313"/>
        <a:ext cx="775310" cy="775310"/>
      </dsp:txXfrm>
    </dsp:sp>
    <dsp:sp modelId="{B14867C6-E13F-4D12-B65A-AA57E1F8E6D6}">
      <dsp:nvSpPr>
        <dsp:cNvPr id="0" name=""/>
        <dsp:cNvSpPr/>
      </dsp:nvSpPr>
      <dsp:spPr>
        <a:xfrm rot="12600000">
          <a:off x="1003226" y="1596204"/>
          <a:ext cx="329042" cy="55283"/>
        </a:xfrm>
        <a:custGeom>
          <a:avLst/>
          <a:gdLst/>
          <a:ahLst/>
          <a:cxnLst/>
          <a:rect l="0" t="0" r="0" b="0"/>
          <a:pathLst>
            <a:path>
              <a:moveTo>
                <a:pt x="0" y="27641"/>
              </a:moveTo>
              <a:lnTo>
                <a:pt x="329042" y="276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 rot="10800000">
        <a:off x="1159522" y="1615619"/>
        <a:ext cx="16452" cy="16452"/>
      </dsp:txXfrm>
    </dsp:sp>
    <dsp:sp modelId="{9AED3B32-BF7D-4762-B981-95A16BD3E96D}">
      <dsp:nvSpPr>
        <dsp:cNvPr id="0" name=""/>
        <dsp:cNvSpPr/>
      </dsp:nvSpPr>
      <dsp:spPr>
        <a:xfrm>
          <a:off x="2262" y="719244"/>
          <a:ext cx="1096454" cy="10964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kern="1200"/>
            <a:t>人民群众</a:t>
          </a:r>
        </a:p>
      </dsp:txBody>
      <dsp:txXfrm>
        <a:off x="162834" y="879816"/>
        <a:ext cx="775310" cy="77531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777FFF-31B0-4008-9011-1ED55B355AC4}">
      <dsp:nvSpPr>
        <dsp:cNvPr id="0" name=""/>
        <dsp:cNvSpPr/>
      </dsp:nvSpPr>
      <dsp:spPr>
        <a:xfrm>
          <a:off x="0" y="56753"/>
          <a:ext cx="2343546" cy="140612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300" kern="1200" dirty="0" smtClean="0">
              <a:hlinkClick xmlns:r="http://schemas.openxmlformats.org/officeDocument/2006/relationships" r:id="rId1" action="ppaction://hlinkpres?slideindex=1&amp;slidetitle="/>
            </a:rPr>
            <a:t>能源管理系统</a:t>
          </a:r>
          <a:endParaRPr lang="zh-CN" altLang="en-US" sz="3300" kern="1200" dirty="0"/>
        </a:p>
      </dsp:txBody>
      <dsp:txXfrm>
        <a:off x="0" y="56753"/>
        <a:ext cx="2343546" cy="1406128"/>
      </dsp:txXfrm>
    </dsp:sp>
    <dsp:sp modelId="{C505DA6D-EE23-43F4-AA29-1FAFA030CEAB}">
      <dsp:nvSpPr>
        <dsp:cNvPr id="0" name=""/>
        <dsp:cNvSpPr/>
      </dsp:nvSpPr>
      <dsp:spPr>
        <a:xfrm>
          <a:off x="2577901" y="56753"/>
          <a:ext cx="2343546" cy="140612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300" kern="1200" dirty="0" smtClean="0">
              <a:hlinkClick xmlns:r="http://schemas.openxmlformats.org/officeDocument/2006/relationships" r:id="rId2"/>
            </a:rPr>
            <a:t>水务管理系统</a:t>
          </a:r>
          <a:endParaRPr lang="zh-CN" altLang="en-US" sz="3300" kern="1200" dirty="0"/>
        </a:p>
      </dsp:txBody>
      <dsp:txXfrm>
        <a:off x="2577901" y="56753"/>
        <a:ext cx="2343546" cy="1406128"/>
      </dsp:txXfrm>
    </dsp:sp>
    <dsp:sp modelId="{FA6FE887-6C48-4DB3-9575-8FCBD8C44C98}">
      <dsp:nvSpPr>
        <dsp:cNvPr id="0" name=""/>
        <dsp:cNvSpPr/>
      </dsp:nvSpPr>
      <dsp:spPr>
        <a:xfrm>
          <a:off x="5155803" y="56753"/>
          <a:ext cx="2343546" cy="140612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300" kern="1200" dirty="0" smtClean="0">
              <a:hlinkClick xmlns:r="http://schemas.openxmlformats.org/officeDocument/2006/relationships" r:id="rId3" action="ppaction://hlinkpres?slideindex=1&amp;slidetitle="/>
            </a:rPr>
            <a:t>工作流程管理系统</a:t>
          </a:r>
          <a:endParaRPr lang="zh-CN" altLang="en-US" sz="3300" kern="1200" dirty="0"/>
        </a:p>
      </dsp:txBody>
      <dsp:txXfrm>
        <a:off x="5155803" y="56753"/>
        <a:ext cx="2343546" cy="1406128"/>
      </dsp:txXfrm>
    </dsp:sp>
    <dsp:sp modelId="{25084E1D-8576-49D4-B3E6-842A88A9E169}">
      <dsp:nvSpPr>
        <dsp:cNvPr id="0" name=""/>
        <dsp:cNvSpPr/>
      </dsp:nvSpPr>
      <dsp:spPr>
        <a:xfrm>
          <a:off x="0" y="1697235"/>
          <a:ext cx="2343546" cy="140612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300" kern="1200" dirty="0" smtClean="0">
              <a:hlinkClick xmlns:r="http://schemas.openxmlformats.org/officeDocument/2006/relationships" r:id="rId4" action="ppaction://hlinkpres?slideindex=1&amp;slidetitle="/>
            </a:rPr>
            <a:t>自助终端系统</a:t>
          </a:r>
          <a:endParaRPr lang="zh-CN" altLang="en-US" sz="3300" kern="1200" dirty="0"/>
        </a:p>
      </dsp:txBody>
      <dsp:txXfrm>
        <a:off x="0" y="1697235"/>
        <a:ext cx="2343546" cy="1406128"/>
      </dsp:txXfrm>
    </dsp:sp>
    <dsp:sp modelId="{3B00AF9E-7941-4542-92F4-96CC4D048890}">
      <dsp:nvSpPr>
        <dsp:cNvPr id="0" name=""/>
        <dsp:cNvSpPr/>
      </dsp:nvSpPr>
      <dsp:spPr>
        <a:xfrm>
          <a:off x="2577901" y="1697235"/>
          <a:ext cx="2343546" cy="140612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300" kern="1200" dirty="0" smtClean="0">
              <a:hlinkClick xmlns:r="http://schemas.openxmlformats.org/officeDocument/2006/relationships" r:id="rId5" action="ppaction://hlinkpres?slideindex=1&amp;slidetitle="/>
            </a:rPr>
            <a:t>信息服务系统</a:t>
          </a:r>
          <a:endParaRPr lang="zh-CN" altLang="en-US" sz="3300" kern="1200" dirty="0"/>
        </a:p>
      </dsp:txBody>
      <dsp:txXfrm>
        <a:off x="2577901" y="1697235"/>
        <a:ext cx="2343546" cy="1406128"/>
      </dsp:txXfrm>
    </dsp:sp>
    <dsp:sp modelId="{27869E24-B473-4630-B101-A0D6658F8A1A}">
      <dsp:nvSpPr>
        <dsp:cNvPr id="0" name=""/>
        <dsp:cNvSpPr/>
      </dsp:nvSpPr>
      <dsp:spPr>
        <a:xfrm>
          <a:off x="5155803" y="1697235"/>
          <a:ext cx="2343546" cy="140612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300" kern="1200" dirty="0" smtClean="0"/>
            <a:t>报装管理系统</a:t>
          </a:r>
          <a:endParaRPr lang="zh-CN" altLang="en-US" sz="3300" kern="1200" dirty="0"/>
        </a:p>
      </dsp:txBody>
      <dsp:txXfrm>
        <a:off x="5155803" y="1697235"/>
        <a:ext cx="2343546" cy="1406128"/>
      </dsp:txXfrm>
    </dsp:sp>
    <dsp:sp modelId="{C9CDD839-9A4C-433A-8972-B7C2A43063D4}">
      <dsp:nvSpPr>
        <dsp:cNvPr id="0" name=""/>
        <dsp:cNvSpPr/>
      </dsp:nvSpPr>
      <dsp:spPr>
        <a:xfrm>
          <a:off x="0" y="3337718"/>
          <a:ext cx="2343546" cy="140612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300" kern="1200" dirty="0" smtClean="0">
              <a:hlinkClick xmlns:r="http://schemas.openxmlformats.org/officeDocument/2006/relationships" r:id="rId6" action="ppaction://hlinkpres?slideindex=1&amp;slidetitle="/>
            </a:rPr>
            <a:t>抄表收费</a:t>
          </a:r>
          <a:r>
            <a:rPr lang="en-US" altLang="zh-CN" sz="3300" kern="1200" dirty="0" smtClean="0">
              <a:hlinkClick xmlns:r="http://schemas.openxmlformats.org/officeDocument/2006/relationships" r:id="rId6" action="ppaction://hlinkpres?slideindex=1&amp;slidetitle="/>
            </a:rPr>
            <a:t>APP</a:t>
          </a:r>
          <a:endParaRPr lang="zh-CN" altLang="en-US" sz="3300" kern="1200" dirty="0"/>
        </a:p>
      </dsp:txBody>
      <dsp:txXfrm>
        <a:off x="0" y="3337718"/>
        <a:ext cx="2343546" cy="1406128"/>
      </dsp:txXfrm>
    </dsp:sp>
    <dsp:sp modelId="{88510FAA-3D4C-462E-8C4E-6C86230DE870}">
      <dsp:nvSpPr>
        <dsp:cNvPr id="0" name=""/>
        <dsp:cNvSpPr/>
      </dsp:nvSpPr>
      <dsp:spPr>
        <a:xfrm>
          <a:off x="2577901" y="3337718"/>
          <a:ext cx="2343546" cy="140612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300" kern="1200" dirty="0" smtClean="0"/>
            <a:t>广告机充值系统</a:t>
          </a:r>
          <a:endParaRPr lang="zh-CN" altLang="en-US" sz="3300" kern="1200" dirty="0"/>
        </a:p>
      </dsp:txBody>
      <dsp:txXfrm>
        <a:off x="2577901" y="3337718"/>
        <a:ext cx="2343546" cy="1406128"/>
      </dsp:txXfrm>
    </dsp:sp>
    <dsp:sp modelId="{F7FB6EBB-A189-4EB7-BEEA-5EB26249586F}">
      <dsp:nvSpPr>
        <dsp:cNvPr id="0" name=""/>
        <dsp:cNvSpPr/>
      </dsp:nvSpPr>
      <dsp:spPr>
        <a:xfrm>
          <a:off x="5155803" y="3337718"/>
          <a:ext cx="2343546" cy="140612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300" kern="1200" dirty="0" smtClean="0"/>
            <a:t>……</a:t>
          </a:r>
          <a:endParaRPr lang="zh-CN" altLang="en-US" sz="3300" kern="1200" dirty="0"/>
        </a:p>
      </dsp:txBody>
      <dsp:txXfrm>
        <a:off x="5155803" y="3337718"/>
        <a:ext cx="2343546" cy="140612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D60F44-B8B0-42B1-8029-E1F9B7915E1D}">
      <dsp:nvSpPr>
        <dsp:cNvPr id="0" name=""/>
        <dsp:cNvSpPr/>
      </dsp:nvSpPr>
      <dsp:spPr>
        <a:xfrm>
          <a:off x="0" y="0"/>
          <a:ext cx="3744416" cy="452596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5400" kern="1200" dirty="0" smtClean="0"/>
            <a:t>用户系统</a:t>
          </a:r>
          <a:endParaRPr lang="zh-CN" altLang="en-US" sz="5400" kern="1200" dirty="0"/>
        </a:p>
      </dsp:txBody>
      <dsp:txXfrm>
        <a:off x="0" y="0"/>
        <a:ext cx="3744416" cy="1357788"/>
      </dsp:txXfrm>
    </dsp:sp>
    <dsp:sp modelId="{FC2A1D86-FA2D-4357-A9A5-6BD9539F0001}">
      <dsp:nvSpPr>
        <dsp:cNvPr id="0" name=""/>
        <dsp:cNvSpPr/>
      </dsp:nvSpPr>
      <dsp:spPr>
        <a:xfrm>
          <a:off x="374441" y="1358175"/>
          <a:ext cx="2995532" cy="8891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 dirty="0" smtClean="0">
              <a:hlinkClick xmlns:r="http://schemas.openxmlformats.org/officeDocument/2006/relationships" r:id="rId1" action="ppaction://hlinkpres?slideindex=1&amp;slidetitle="/>
            </a:rPr>
            <a:t>能源管家</a:t>
          </a:r>
          <a:r>
            <a:rPr lang="en-US" altLang="zh-CN" sz="2400" kern="1200" dirty="0" smtClean="0">
              <a:hlinkClick xmlns:r="http://schemas.openxmlformats.org/officeDocument/2006/relationships" r:id="rId1" action="ppaction://hlinkpres?slideindex=1&amp;slidetitle="/>
            </a:rPr>
            <a:t>APP</a:t>
          </a:r>
          <a:endParaRPr lang="zh-CN" altLang="en-US" sz="2400" kern="1200" dirty="0"/>
        </a:p>
      </dsp:txBody>
      <dsp:txXfrm>
        <a:off x="400484" y="1384218"/>
        <a:ext cx="2943446" cy="837084"/>
      </dsp:txXfrm>
    </dsp:sp>
    <dsp:sp modelId="{0BFE0182-3AA1-444E-B789-EFFB95DC8687}">
      <dsp:nvSpPr>
        <dsp:cNvPr id="0" name=""/>
        <dsp:cNvSpPr/>
      </dsp:nvSpPr>
      <dsp:spPr>
        <a:xfrm>
          <a:off x="374441" y="2384141"/>
          <a:ext cx="2995532" cy="8891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 dirty="0" smtClean="0"/>
            <a:t>能源云信（微信应用）</a:t>
          </a:r>
          <a:endParaRPr lang="zh-CN" altLang="en-US" sz="2400" kern="1200" dirty="0"/>
        </a:p>
      </dsp:txBody>
      <dsp:txXfrm>
        <a:off x="400484" y="2410184"/>
        <a:ext cx="2943446" cy="837084"/>
      </dsp:txXfrm>
    </dsp:sp>
    <dsp:sp modelId="{B2D691A5-F143-4628-886A-C1BCCA3B0574}">
      <dsp:nvSpPr>
        <dsp:cNvPr id="0" name=""/>
        <dsp:cNvSpPr/>
      </dsp:nvSpPr>
      <dsp:spPr>
        <a:xfrm>
          <a:off x="374441" y="3410107"/>
          <a:ext cx="2995532" cy="8891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 dirty="0" smtClean="0"/>
            <a:t>用户查询系统</a:t>
          </a:r>
          <a:endParaRPr lang="zh-CN" altLang="en-US" sz="2400" kern="1200" dirty="0"/>
        </a:p>
      </dsp:txBody>
      <dsp:txXfrm>
        <a:off x="400484" y="3436150"/>
        <a:ext cx="2943446" cy="83708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B6A991-0D66-479B-B8E6-9D568237F9A9}">
      <dsp:nvSpPr>
        <dsp:cNvPr id="0" name=""/>
        <dsp:cNvSpPr/>
      </dsp:nvSpPr>
      <dsp:spPr>
        <a:xfrm>
          <a:off x="0" y="0"/>
          <a:ext cx="3034680" cy="452596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5100" kern="1200" dirty="0" smtClean="0"/>
            <a:t>运维系统</a:t>
          </a:r>
          <a:endParaRPr lang="zh-CN" altLang="en-US" sz="5100" kern="1200" dirty="0"/>
        </a:p>
      </dsp:txBody>
      <dsp:txXfrm>
        <a:off x="0" y="0"/>
        <a:ext cx="3034680" cy="1357788"/>
      </dsp:txXfrm>
    </dsp:sp>
    <dsp:sp modelId="{D2FB33CD-0508-4CCE-AD21-A13546CCBE4E}">
      <dsp:nvSpPr>
        <dsp:cNvPr id="0" name=""/>
        <dsp:cNvSpPr/>
      </dsp:nvSpPr>
      <dsp:spPr>
        <a:xfrm>
          <a:off x="303467" y="1358175"/>
          <a:ext cx="2427744" cy="8891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600" kern="1200" dirty="0" smtClean="0">
              <a:hlinkClick xmlns:r="http://schemas.openxmlformats.org/officeDocument/2006/relationships" r:id="rId1"/>
            </a:rPr>
            <a:t>运营管理系统</a:t>
          </a:r>
          <a:endParaRPr lang="zh-CN" altLang="en-US" sz="2600" kern="1200" dirty="0"/>
        </a:p>
      </dsp:txBody>
      <dsp:txXfrm>
        <a:off x="329510" y="1384218"/>
        <a:ext cx="2375658" cy="837084"/>
      </dsp:txXfrm>
    </dsp:sp>
    <dsp:sp modelId="{31FF62D7-964B-41E0-9C78-B660FA1DFE8A}">
      <dsp:nvSpPr>
        <dsp:cNvPr id="0" name=""/>
        <dsp:cNvSpPr/>
      </dsp:nvSpPr>
      <dsp:spPr>
        <a:xfrm>
          <a:off x="303467" y="2384141"/>
          <a:ext cx="2427744" cy="8891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600" kern="1200" dirty="0" smtClean="0"/>
            <a:t>实施辅助系统</a:t>
          </a:r>
          <a:endParaRPr lang="zh-CN" altLang="en-US" sz="2600" kern="1200" dirty="0"/>
        </a:p>
      </dsp:txBody>
      <dsp:txXfrm>
        <a:off x="329510" y="2410184"/>
        <a:ext cx="2375658" cy="837084"/>
      </dsp:txXfrm>
    </dsp:sp>
    <dsp:sp modelId="{29DC596D-88FD-4C77-ABE1-E9F06B001F7C}">
      <dsp:nvSpPr>
        <dsp:cNvPr id="0" name=""/>
        <dsp:cNvSpPr/>
      </dsp:nvSpPr>
      <dsp:spPr>
        <a:xfrm>
          <a:off x="303467" y="3410107"/>
          <a:ext cx="2427744" cy="8891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600" kern="1200" dirty="0" smtClean="0"/>
            <a:t>远传表调试</a:t>
          </a:r>
          <a:r>
            <a:rPr lang="en-US" altLang="zh-CN" sz="2600" kern="1200" dirty="0" smtClean="0"/>
            <a:t>APP</a:t>
          </a:r>
          <a:endParaRPr lang="zh-CN" altLang="en-US" sz="2600" kern="1200" dirty="0"/>
        </a:p>
      </dsp:txBody>
      <dsp:txXfrm>
        <a:off x="329510" y="3436150"/>
        <a:ext cx="2375658" cy="8370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E5D8BE-AE66-4F89-A5BE-C0582D79808B}">
      <dsp:nvSpPr>
        <dsp:cNvPr id="0" name=""/>
        <dsp:cNvSpPr/>
      </dsp:nvSpPr>
      <dsp:spPr>
        <a:xfrm>
          <a:off x="2088716" y="1828800"/>
          <a:ext cx="2235200" cy="2235200"/>
        </a:xfrm>
        <a:prstGeom prst="gear9">
          <a:avLst/>
        </a:prstGeom>
        <a:gradFill rotWithShape="0">
          <a:gsLst>
            <a:gs pos="0">
              <a:schemeClr val="accent5">
                <a:shade val="80000"/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5">
                <a:shade val="80000"/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5">
                <a:shade val="80000"/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5">
                <a:shade val="80000"/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100" kern="1200" dirty="0" smtClean="0"/>
            <a:t>业务平台</a:t>
          </a:r>
          <a:endParaRPr lang="zh-CN" altLang="en-US" sz="2100" kern="1200" dirty="0"/>
        </a:p>
      </dsp:txBody>
      <dsp:txXfrm>
        <a:off x="2538091" y="2352385"/>
        <a:ext cx="1336450" cy="1148939"/>
      </dsp:txXfrm>
    </dsp:sp>
    <dsp:sp modelId="{D69B133A-5E0A-443D-8807-EFBD73E4DD0F}">
      <dsp:nvSpPr>
        <dsp:cNvPr id="0" name=""/>
        <dsp:cNvSpPr/>
      </dsp:nvSpPr>
      <dsp:spPr>
        <a:xfrm>
          <a:off x="788236" y="1300480"/>
          <a:ext cx="1625600" cy="1625600"/>
        </a:xfrm>
        <a:prstGeom prst="gear6">
          <a:avLst/>
        </a:prstGeom>
        <a:gradFill rotWithShape="0">
          <a:gsLst>
            <a:gs pos="0">
              <a:schemeClr val="accent5">
                <a:shade val="80000"/>
                <a:hueOff val="-395107"/>
                <a:satOff val="-35241"/>
                <a:lumOff val="19552"/>
                <a:alphaOff val="0"/>
                <a:tint val="35000"/>
                <a:satMod val="253000"/>
              </a:schemeClr>
            </a:gs>
            <a:gs pos="50000">
              <a:schemeClr val="accent5">
                <a:shade val="80000"/>
                <a:hueOff val="-395107"/>
                <a:satOff val="-35241"/>
                <a:lumOff val="19552"/>
                <a:alphaOff val="0"/>
                <a:tint val="42000"/>
                <a:satMod val="255000"/>
              </a:schemeClr>
            </a:gs>
            <a:gs pos="97000">
              <a:schemeClr val="accent5">
                <a:shade val="80000"/>
                <a:hueOff val="-395107"/>
                <a:satOff val="-35241"/>
                <a:lumOff val="19552"/>
                <a:alphaOff val="0"/>
                <a:tint val="53000"/>
                <a:satMod val="260000"/>
              </a:schemeClr>
            </a:gs>
            <a:gs pos="100000">
              <a:schemeClr val="accent5">
                <a:shade val="80000"/>
                <a:hueOff val="-395107"/>
                <a:satOff val="-35241"/>
                <a:lumOff val="19552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100" kern="1200" dirty="0" smtClean="0"/>
            <a:t>用户平台</a:t>
          </a:r>
          <a:endParaRPr lang="zh-CN" altLang="en-US" sz="2100" kern="1200" dirty="0"/>
        </a:p>
      </dsp:txBody>
      <dsp:txXfrm>
        <a:off x="1197486" y="1712203"/>
        <a:ext cx="807100" cy="802154"/>
      </dsp:txXfrm>
    </dsp:sp>
    <dsp:sp modelId="{E9733882-8364-470F-B02A-7BB51DCCA070}">
      <dsp:nvSpPr>
        <dsp:cNvPr id="0" name=""/>
        <dsp:cNvSpPr/>
      </dsp:nvSpPr>
      <dsp:spPr>
        <a:xfrm rot="20700000">
          <a:off x="1698737" y="178981"/>
          <a:ext cx="1592756" cy="1592756"/>
        </a:xfrm>
        <a:prstGeom prst="gear6">
          <a:avLst/>
        </a:prstGeom>
        <a:gradFill rotWithShape="0">
          <a:gsLst>
            <a:gs pos="0">
              <a:schemeClr val="accent5">
                <a:shade val="80000"/>
                <a:hueOff val="-790214"/>
                <a:satOff val="-70482"/>
                <a:lumOff val="39103"/>
                <a:alphaOff val="0"/>
                <a:tint val="35000"/>
                <a:satMod val="253000"/>
              </a:schemeClr>
            </a:gs>
            <a:gs pos="50000">
              <a:schemeClr val="accent5">
                <a:shade val="80000"/>
                <a:hueOff val="-790214"/>
                <a:satOff val="-70482"/>
                <a:lumOff val="39103"/>
                <a:alphaOff val="0"/>
                <a:tint val="42000"/>
                <a:satMod val="255000"/>
              </a:schemeClr>
            </a:gs>
            <a:gs pos="97000">
              <a:schemeClr val="accent5">
                <a:shade val="80000"/>
                <a:hueOff val="-790214"/>
                <a:satOff val="-70482"/>
                <a:lumOff val="39103"/>
                <a:alphaOff val="0"/>
                <a:tint val="53000"/>
                <a:satMod val="260000"/>
              </a:schemeClr>
            </a:gs>
            <a:gs pos="100000">
              <a:schemeClr val="accent5">
                <a:shade val="80000"/>
                <a:hueOff val="-790214"/>
                <a:satOff val="-70482"/>
                <a:lumOff val="39103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100" kern="1200" dirty="0" smtClean="0"/>
            <a:t>运营平台</a:t>
          </a:r>
          <a:endParaRPr lang="zh-CN" altLang="en-US" sz="2100" kern="1200" dirty="0"/>
        </a:p>
      </dsp:txBody>
      <dsp:txXfrm rot="-20700000">
        <a:off x="2048076" y="528320"/>
        <a:ext cx="894080" cy="894080"/>
      </dsp:txXfrm>
    </dsp:sp>
    <dsp:sp modelId="{931F26CA-8F1F-4112-9B94-48400FD82777}">
      <dsp:nvSpPr>
        <dsp:cNvPr id="0" name=""/>
        <dsp:cNvSpPr/>
      </dsp:nvSpPr>
      <dsp:spPr>
        <a:xfrm>
          <a:off x="1915421" y="1492320"/>
          <a:ext cx="2861056" cy="2861056"/>
        </a:xfrm>
        <a:prstGeom prst="circularArrow">
          <a:avLst>
            <a:gd name="adj1" fmla="val 4687"/>
            <a:gd name="adj2" fmla="val 299029"/>
            <a:gd name="adj3" fmla="val 2513083"/>
            <a:gd name="adj4" fmla="val 15867933"/>
            <a:gd name="adj5" fmla="val 5469"/>
          </a:avLst>
        </a:prstGeom>
        <a:gradFill rotWithShape="0">
          <a:gsLst>
            <a:gs pos="0">
              <a:schemeClr val="accent5">
                <a:shade val="90000"/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5">
                <a:shade val="90000"/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5">
                <a:shade val="90000"/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5">
                <a:shade val="90000"/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FABB2DF-757B-4886-9F98-BB414DCDF178}">
      <dsp:nvSpPr>
        <dsp:cNvPr id="0" name=""/>
        <dsp:cNvSpPr/>
      </dsp:nvSpPr>
      <dsp:spPr>
        <a:xfrm>
          <a:off x="500345" y="941355"/>
          <a:ext cx="2078736" cy="207873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5">
                <a:shade val="90000"/>
                <a:hueOff val="-398261"/>
                <a:satOff val="-35063"/>
                <a:lumOff val="18766"/>
                <a:alphaOff val="0"/>
                <a:tint val="35000"/>
                <a:satMod val="253000"/>
              </a:schemeClr>
            </a:gs>
            <a:gs pos="50000">
              <a:schemeClr val="accent5">
                <a:shade val="90000"/>
                <a:hueOff val="-398261"/>
                <a:satOff val="-35063"/>
                <a:lumOff val="18766"/>
                <a:alphaOff val="0"/>
                <a:tint val="42000"/>
                <a:satMod val="255000"/>
              </a:schemeClr>
            </a:gs>
            <a:gs pos="97000">
              <a:schemeClr val="accent5">
                <a:shade val="90000"/>
                <a:hueOff val="-398261"/>
                <a:satOff val="-35063"/>
                <a:lumOff val="18766"/>
                <a:alphaOff val="0"/>
                <a:tint val="53000"/>
                <a:satMod val="260000"/>
              </a:schemeClr>
            </a:gs>
            <a:gs pos="100000">
              <a:schemeClr val="accent5">
                <a:shade val="90000"/>
                <a:hueOff val="-398261"/>
                <a:satOff val="-35063"/>
                <a:lumOff val="18766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68228DD-DECA-4839-B27E-54268449D0EF}">
      <dsp:nvSpPr>
        <dsp:cNvPr id="0" name=""/>
        <dsp:cNvSpPr/>
      </dsp:nvSpPr>
      <dsp:spPr>
        <a:xfrm>
          <a:off x="1330316" y="-169332"/>
          <a:ext cx="2241296" cy="224129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5">
                <a:shade val="90000"/>
                <a:hueOff val="-796523"/>
                <a:satOff val="-70125"/>
                <a:lumOff val="37532"/>
                <a:alphaOff val="0"/>
                <a:tint val="35000"/>
                <a:satMod val="253000"/>
              </a:schemeClr>
            </a:gs>
            <a:gs pos="50000">
              <a:schemeClr val="accent5">
                <a:shade val="90000"/>
                <a:hueOff val="-796523"/>
                <a:satOff val="-70125"/>
                <a:lumOff val="37532"/>
                <a:alphaOff val="0"/>
                <a:tint val="42000"/>
                <a:satMod val="255000"/>
              </a:schemeClr>
            </a:gs>
            <a:gs pos="97000">
              <a:schemeClr val="accent5">
                <a:shade val="90000"/>
                <a:hueOff val="-796523"/>
                <a:satOff val="-70125"/>
                <a:lumOff val="37532"/>
                <a:alphaOff val="0"/>
                <a:tint val="53000"/>
                <a:satMod val="260000"/>
              </a:schemeClr>
            </a:gs>
            <a:gs pos="100000">
              <a:schemeClr val="accent5">
                <a:shade val="90000"/>
                <a:hueOff val="-796523"/>
                <a:satOff val="-70125"/>
                <a:lumOff val="37532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037D64-EAAD-490D-8256-0E59BB604028}">
      <dsp:nvSpPr>
        <dsp:cNvPr id="0" name=""/>
        <dsp:cNvSpPr/>
      </dsp:nvSpPr>
      <dsp:spPr>
        <a:xfrm>
          <a:off x="1404461" y="1907698"/>
          <a:ext cx="848677" cy="84867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dirty="0" smtClean="0"/>
            <a:t>业务平台</a:t>
          </a:r>
          <a:endParaRPr lang="zh-CN" altLang="en-US" sz="1600" kern="1200" dirty="0"/>
        </a:p>
      </dsp:txBody>
      <dsp:txXfrm>
        <a:off x="1528747" y="2031984"/>
        <a:ext cx="600105" cy="600105"/>
      </dsp:txXfrm>
    </dsp:sp>
    <dsp:sp modelId="{F7B19C31-6EA9-4110-875C-5079832465ED}">
      <dsp:nvSpPr>
        <dsp:cNvPr id="0" name=""/>
        <dsp:cNvSpPr/>
      </dsp:nvSpPr>
      <dsp:spPr>
        <a:xfrm rot="16200000">
          <a:off x="1738266" y="1597730"/>
          <a:ext cx="181066" cy="28855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300" kern="1200"/>
        </a:p>
      </dsp:txBody>
      <dsp:txXfrm>
        <a:off x="1765426" y="1682600"/>
        <a:ext cx="126746" cy="173130"/>
      </dsp:txXfrm>
    </dsp:sp>
    <dsp:sp modelId="{91071FAB-D7FA-492D-A5C8-9BFBD96B2980}">
      <dsp:nvSpPr>
        <dsp:cNvPr id="0" name=""/>
        <dsp:cNvSpPr/>
      </dsp:nvSpPr>
      <dsp:spPr>
        <a:xfrm>
          <a:off x="1298376" y="505216"/>
          <a:ext cx="1060846" cy="1060846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/>
            <a:t>收费类业务</a:t>
          </a:r>
        </a:p>
      </dsp:txBody>
      <dsp:txXfrm>
        <a:off x="1453733" y="660573"/>
        <a:ext cx="750132" cy="750132"/>
      </dsp:txXfrm>
    </dsp:sp>
    <dsp:sp modelId="{6A6FEE05-B71D-4B0D-908C-4224832361AC}">
      <dsp:nvSpPr>
        <dsp:cNvPr id="0" name=""/>
        <dsp:cNvSpPr/>
      </dsp:nvSpPr>
      <dsp:spPr>
        <a:xfrm>
          <a:off x="2328298" y="2187762"/>
          <a:ext cx="181066" cy="28855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3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300" kern="1200"/>
        </a:p>
      </dsp:txBody>
      <dsp:txXfrm>
        <a:off x="2328298" y="2245472"/>
        <a:ext cx="126746" cy="173130"/>
      </dsp:txXfrm>
    </dsp:sp>
    <dsp:sp modelId="{3CBE0856-B72A-47A0-A99E-258D87741E23}">
      <dsp:nvSpPr>
        <dsp:cNvPr id="0" name=""/>
        <dsp:cNvSpPr/>
      </dsp:nvSpPr>
      <dsp:spPr>
        <a:xfrm>
          <a:off x="2594774" y="1801614"/>
          <a:ext cx="1060846" cy="1060846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3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/>
            <a:t>管理类业务</a:t>
          </a:r>
        </a:p>
      </dsp:txBody>
      <dsp:txXfrm>
        <a:off x="2750131" y="1956971"/>
        <a:ext cx="750132" cy="750132"/>
      </dsp:txXfrm>
    </dsp:sp>
    <dsp:sp modelId="{D689BFAE-7C67-4EBB-8366-8083DA921C4B}">
      <dsp:nvSpPr>
        <dsp:cNvPr id="0" name=""/>
        <dsp:cNvSpPr/>
      </dsp:nvSpPr>
      <dsp:spPr>
        <a:xfrm rot="5400000">
          <a:off x="1738266" y="2777794"/>
          <a:ext cx="181066" cy="28855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300" kern="1200"/>
        </a:p>
      </dsp:txBody>
      <dsp:txXfrm>
        <a:off x="1765426" y="2808344"/>
        <a:ext cx="126746" cy="173130"/>
      </dsp:txXfrm>
    </dsp:sp>
    <dsp:sp modelId="{1E55CE5C-1931-4701-9E65-4F4EF3CE993E}">
      <dsp:nvSpPr>
        <dsp:cNvPr id="0" name=""/>
        <dsp:cNvSpPr/>
      </dsp:nvSpPr>
      <dsp:spPr>
        <a:xfrm>
          <a:off x="1298376" y="3098011"/>
          <a:ext cx="1060846" cy="1060846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/>
            <a:t>服务类业务</a:t>
          </a:r>
        </a:p>
      </dsp:txBody>
      <dsp:txXfrm>
        <a:off x="1453733" y="3253368"/>
        <a:ext cx="750132" cy="750132"/>
      </dsp:txXfrm>
    </dsp:sp>
    <dsp:sp modelId="{689D0740-99E1-41CF-9398-50D0172E2844}">
      <dsp:nvSpPr>
        <dsp:cNvPr id="0" name=""/>
        <dsp:cNvSpPr/>
      </dsp:nvSpPr>
      <dsp:spPr>
        <a:xfrm rot="10800000">
          <a:off x="1148234" y="2187762"/>
          <a:ext cx="181066" cy="28855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300" kern="1200"/>
        </a:p>
      </dsp:txBody>
      <dsp:txXfrm rot="10800000">
        <a:off x="1202554" y="2245472"/>
        <a:ext cx="126746" cy="173130"/>
      </dsp:txXfrm>
    </dsp:sp>
    <dsp:sp modelId="{F3A6DBEF-A95C-4280-B012-A4BA06D1CD6B}">
      <dsp:nvSpPr>
        <dsp:cNvPr id="0" name=""/>
        <dsp:cNvSpPr/>
      </dsp:nvSpPr>
      <dsp:spPr>
        <a:xfrm>
          <a:off x="1978" y="1801614"/>
          <a:ext cx="1060846" cy="1060846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/>
            <a:t>增值类业务</a:t>
          </a:r>
        </a:p>
      </dsp:txBody>
      <dsp:txXfrm>
        <a:off x="157335" y="1956971"/>
        <a:ext cx="750132" cy="75013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F6408A-017A-403D-BBBD-9F524B4D401F}">
      <dsp:nvSpPr>
        <dsp:cNvPr id="0" name=""/>
        <dsp:cNvSpPr/>
      </dsp:nvSpPr>
      <dsp:spPr>
        <a:xfrm>
          <a:off x="5080" y="2375"/>
          <a:ext cx="7489189" cy="11251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200" kern="1200"/>
            <a:t>收费类业务</a:t>
          </a:r>
        </a:p>
      </dsp:txBody>
      <dsp:txXfrm>
        <a:off x="38034" y="35329"/>
        <a:ext cx="7423281" cy="1059232"/>
      </dsp:txXfrm>
    </dsp:sp>
    <dsp:sp modelId="{5A3C6435-DD08-4A38-964F-C5F57EE37E78}">
      <dsp:nvSpPr>
        <dsp:cNvPr id="0" name=""/>
        <dsp:cNvSpPr/>
      </dsp:nvSpPr>
      <dsp:spPr>
        <a:xfrm>
          <a:off x="5080" y="1225944"/>
          <a:ext cx="2277614" cy="11251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2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700" kern="1200"/>
            <a:t>能源收费</a:t>
          </a:r>
        </a:p>
      </dsp:txBody>
      <dsp:txXfrm>
        <a:off x="38034" y="1258898"/>
        <a:ext cx="2211706" cy="1059232"/>
      </dsp:txXfrm>
    </dsp:sp>
    <dsp:sp modelId="{0EE49C61-2C41-4A10-9CCB-232C3C89BB58}">
      <dsp:nvSpPr>
        <dsp:cNvPr id="0" name=""/>
        <dsp:cNvSpPr/>
      </dsp:nvSpPr>
      <dsp:spPr>
        <a:xfrm>
          <a:off x="5080" y="2449514"/>
          <a:ext cx="552015" cy="11251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3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3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500" kern="1200"/>
            <a:t>水费</a:t>
          </a:r>
        </a:p>
      </dsp:txBody>
      <dsp:txXfrm>
        <a:off x="21248" y="2465682"/>
        <a:ext cx="519679" cy="1092804"/>
      </dsp:txXfrm>
    </dsp:sp>
    <dsp:sp modelId="{51100BC8-13BF-47C5-A666-5B04CB74E0DD}">
      <dsp:nvSpPr>
        <dsp:cNvPr id="0" name=""/>
        <dsp:cNvSpPr/>
      </dsp:nvSpPr>
      <dsp:spPr>
        <a:xfrm>
          <a:off x="580280" y="2449514"/>
          <a:ext cx="552015" cy="11251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3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3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500" kern="1200"/>
            <a:t>电费</a:t>
          </a:r>
        </a:p>
      </dsp:txBody>
      <dsp:txXfrm>
        <a:off x="596448" y="2465682"/>
        <a:ext cx="519679" cy="1092804"/>
      </dsp:txXfrm>
    </dsp:sp>
    <dsp:sp modelId="{12640B37-03B4-4E72-9047-5AC7D68F52F9}">
      <dsp:nvSpPr>
        <dsp:cNvPr id="0" name=""/>
        <dsp:cNvSpPr/>
      </dsp:nvSpPr>
      <dsp:spPr>
        <a:xfrm>
          <a:off x="1155479" y="2449514"/>
          <a:ext cx="552015" cy="11251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3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3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500" kern="1200"/>
            <a:t>燃气费</a:t>
          </a:r>
        </a:p>
      </dsp:txBody>
      <dsp:txXfrm>
        <a:off x="1171647" y="2465682"/>
        <a:ext cx="519679" cy="1092804"/>
      </dsp:txXfrm>
    </dsp:sp>
    <dsp:sp modelId="{B21A996D-E7C0-4074-AAEC-5E7BD93F0F9E}">
      <dsp:nvSpPr>
        <dsp:cNvPr id="0" name=""/>
        <dsp:cNvSpPr/>
      </dsp:nvSpPr>
      <dsp:spPr>
        <a:xfrm>
          <a:off x="1730679" y="2449514"/>
          <a:ext cx="552015" cy="11251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3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3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500" kern="1200"/>
            <a:t>供热费</a:t>
          </a:r>
        </a:p>
      </dsp:txBody>
      <dsp:txXfrm>
        <a:off x="1746847" y="2465682"/>
        <a:ext cx="519679" cy="1092804"/>
      </dsp:txXfrm>
    </dsp:sp>
    <dsp:sp modelId="{8E24C133-1DEB-439C-8EFB-D78C570DB289}">
      <dsp:nvSpPr>
        <dsp:cNvPr id="0" name=""/>
        <dsp:cNvSpPr/>
      </dsp:nvSpPr>
      <dsp:spPr>
        <a:xfrm>
          <a:off x="2329064" y="1225944"/>
          <a:ext cx="2852814" cy="11251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2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700" kern="1200"/>
            <a:t>物业收费</a:t>
          </a:r>
        </a:p>
      </dsp:txBody>
      <dsp:txXfrm>
        <a:off x="2362018" y="1258898"/>
        <a:ext cx="2786906" cy="1059232"/>
      </dsp:txXfrm>
    </dsp:sp>
    <dsp:sp modelId="{93EB1D2E-5B17-47EC-BEB4-23BF9C17D2B7}">
      <dsp:nvSpPr>
        <dsp:cNvPr id="0" name=""/>
        <dsp:cNvSpPr/>
      </dsp:nvSpPr>
      <dsp:spPr>
        <a:xfrm>
          <a:off x="2329064" y="2449514"/>
          <a:ext cx="552015" cy="11251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3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3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500" kern="1200"/>
            <a:t>物业管理费</a:t>
          </a:r>
        </a:p>
      </dsp:txBody>
      <dsp:txXfrm>
        <a:off x="2345232" y="2465682"/>
        <a:ext cx="519679" cy="1092804"/>
      </dsp:txXfrm>
    </dsp:sp>
    <dsp:sp modelId="{5D57E4CE-28A0-4602-86B8-FDC68110BC35}">
      <dsp:nvSpPr>
        <dsp:cNvPr id="0" name=""/>
        <dsp:cNvSpPr/>
      </dsp:nvSpPr>
      <dsp:spPr>
        <a:xfrm>
          <a:off x="2904263" y="2449514"/>
          <a:ext cx="552015" cy="11251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3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3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500" kern="1200"/>
            <a:t>卫生费</a:t>
          </a:r>
        </a:p>
      </dsp:txBody>
      <dsp:txXfrm>
        <a:off x="2920431" y="2465682"/>
        <a:ext cx="519679" cy="1092804"/>
      </dsp:txXfrm>
    </dsp:sp>
    <dsp:sp modelId="{C131D32C-39B3-44D6-852C-E638CD888C3B}">
      <dsp:nvSpPr>
        <dsp:cNvPr id="0" name=""/>
        <dsp:cNvSpPr/>
      </dsp:nvSpPr>
      <dsp:spPr>
        <a:xfrm>
          <a:off x="3479463" y="2449514"/>
          <a:ext cx="552015" cy="11251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3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3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500" kern="1200"/>
            <a:t>电梯运行费</a:t>
          </a:r>
        </a:p>
      </dsp:txBody>
      <dsp:txXfrm>
        <a:off x="3495631" y="2465682"/>
        <a:ext cx="519679" cy="1092804"/>
      </dsp:txXfrm>
    </dsp:sp>
    <dsp:sp modelId="{12FF862B-41F7-40F7-9930-43D6D5275547}">
      <dsp:nvSpPr>
        <dsp:cNvPr id="0" name=""/>
        <dsp:cNvSpPr/>
      </dsp:nvSpPr>
      <dsp:spPr>
        <a:xfrm>
          <a:off x="4054663" y="2449514"/>
          <a:ext cx="552015" cy="11251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3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3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500" kern="1200"/>
            <a:t>车辆管理费</a:t>
          </a:r>
        </a:p>
      </dsp:txBody>
      <dsp:txXfrm>
        <a:off x="4070831" y="2465682"/>
        <a:ext cx="519679" cy="1092804"/>
      </dsp:txXfrm>
    </dsp:sp>
    <dsp:sp modelId="{A4954B77-44E3-4C3D-9AE0-BB7690DE9507}">
      <dsp:nvSpPr>
        <dsp:cNvPr id="0" name=""/>
        <dsp:cNvSpPr/>
      </dsp:nvSpPr>
      <dsp:spPr>
        <a:xfrm>
          <a:off x="4629863" y="2449514"/>
          <a:ext cx="552015" cy="11251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3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3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500" kern="1200"/>
            <a:t>……</a:t>
          </a:r>
          <a:endParaRPr lang="zh-CN" altLang="en-US" sz="1500" kern="1200"/>
        </a:p>
      </dsp:txBody>
      <dsp:txXfrm>
        <a:off x="4646031" y="2465682"/>
        <a:ext cx="519679" cy="1092804"/>
      </dsp:txXfrm>
    </dsp:sp>
    <dsp:sp modelId="{6789DE80-9A13-431D-93A2-4FEB98B2F09C}">
      <dsp:nvSpPr>
        <dsp:cNvPr id="0" name=""/>
        <dsp:cNvSpPr/>
      </dsp:nvSpPr>
      <dsp:spPr>
        <a:xfrm>
          <a:off x="5228247" y="1225944"/>
          <a:ext cx="2266022" cy="11251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2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700" kern="1200"/>
            <a:t>服务收费</a:t>
          </a:r>
        </a:p>
      </dsp:txBody>
      <dsp:txXfrm>
        <a:off x="5261201" y="1258898"/>
        <a:ext cx="2200114" cy="1059232"/>
      </dsp:txXfrm>
    </dsp:sp>
    <dsp:sp modelId="{A1E7206E-2689-4149-B69C-EB02C475D29F}">
      <dsp:nvSpPr>
        <dsp:cNvPr id="0" name=""/>
        <dsp:cNvSpPr/>
      </dsp:nvSpPr>
      <dsp:spPr>
        <a:xfrm>
          <a:off x="5228247" y="2449514"/>
          <a:ext cx="1115622" cy="11251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3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3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500" kern="1200"/>
            <a:t>代收费</a:t>
          </a:r>
        </a:p>
      </dsp:txBody>
      <dsp:txXfrm>
        <a:off x="5260922" y="2482189"/>
        <a:ext cx="1050272" cy="1059790"/>
      </dsp:txXfrm>
    </dsp:sp>
    <dsp:sp modelId="{55ABEF22-DB90-46CF-9213-FEC894A0874C}">
      <dsp:nvSpPr>
        <dsp:cNvPr id="0" name=""/>
        <dsp:cNvSpPr/>
      </dsp:nvSpPr>
      <dsp:spPr>
        <a:xfrm>
          <a:off x="5228247" y="3673084"/>
          <a:ext cx="552015" cy="11251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4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500" kern="1200"/>
            <a:t>收视费</a:t>
          </a:r>
        </a:p>
      </dsp:txBody>
      <dsp:txXfrm>
        <a:off x="5244415" y="3689252"/>
        <a:ext cx="519679" cy="1092804"/>
      </dsp:txXfrm>
    </dsp:sp>
    <dsp:sp modelId="{6FDF808B-7DA9-423D-9CAD-9F0D5BA6A156}">
      <dsp:nvSpPr>
        <dsp:cNvPr id="0" name=""/>
        <dsp:cNvSpPr/>
      </dsp:nvSpPr>
      <dsp:spPr>
        <a:xfrm>
          <a:off x="5791855" y="3673084"/>
          <a:ext cx="552015" cy="11251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4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500" kern="1200"/>
            <a:t>……</a:t>
          </a:r>
          <a:endParaRPr lang="zh-CN" altLang="en-US" sz="1500" kern="1200"/>
        </a:p>
      </dsp:txBody>
      <dsp:txXfrm>
        <a:off x="5808023" y="3689252"/>
        <a:ext cx="519679" cy="1092804"/>
      </dsp:txXfrm>
    </dsp:sp>
    <dsp:sp modelId="{67D94EF5-D41F-4E91-89DE-3CDE46F5536B}">
      <dsp:nvSpPr>
        <dsp:cNvPr id="0" name=""/>
        <dsp:cNvSpPr/>
      </dsp:nvSpPr>
      <dsp:spPr>
        <a:xfrm>
          <a:off x="6367054" y="2449514"/>
          <a:ext cx="552015" cy="11251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3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3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500" kern="1200"/>
            <a:t>维修费</a:t>
          </a:r>
        </a:p>
      </dsp:txBody>
      <dsp:txXfrm>
        <a:off x="6383222" y="2465682"/>
        <a:ext cx="519679" cy="1092804"/>
      </dsp:txXfrm>
    </dsp:sp>
    <dsp:sp modelId="{066BFCDF-1981-4844-BEC4-F77A718DB376}">
      <dsp:nvSpPr>
        <dsp:cNvPr id="0" name=""/>
        <dsp:cNvSpPr/>
      </dsp:nvSpPr>
      <dsp:spPr>
        <a:xfrm>
          <a:off x="6942254" y="2449514"/>
          <a:ext cx="552015" cy="11251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3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3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500" kern="1200"/>
            <a:t>……</a:t>
          </a:r>
          <a:endParaRPr lang="zh-CN" altLang="en-US" sz="1500" kern="1200"/>
        </a:p>
      </dsp:txBody>
      <dsp:txXfrm>
        <a:off x="6958422" y="2465682"/>
        <a:ext cx="519679" cy="109280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67AE39-B1A5-4416-A4EC-AED6917B4BAD}">
      <dsp:nvSpPr>
        <dsp:cNvPr id="0" name=""/>
        <dsp:cNvSpPr/>
      </dsp:nvSpPr>
      <dsp:spPr>
        <a:xfrm>
          <a:off x="3722" y="174"/>
          <a:ext cx="7491905" cy="15119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5600" kern="1200"/>
            <a:t>管理类业务</a:t>
          </a:r>
        </a:p>
      </dsp:txBody>
      <dsp:txXfrm>
        <a:off x="48004" y="44456"/>
        <a:ext cx="7403341" cy="1423343"/>
      </dsp:txXfrm>
    </dsp:sp>
    <dsp:sp modelId="{7EFEC35E-83B7-469F-9AE4-2F273A6BD3DC}">
      <dsp:nvSpPr>
        <dsp:cNvPr id="0" name=""/>
        <dsp:cNvSpPr/>
      </dsp:nvSpPr>
      <dsp:spPr>
        <a:xfrm>
          <a:off x="3722" y="1644346"/>
          <a:ext cx="3167677" cy="15119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3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3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5200" kern="1200"/>
            <a:t>档案管理</a:t>
          </a:r>
        </a:p>
      </dsp:txBody>
      <dsp:txXfrm>
        <a:off x="48004" y="1688628"/>
        <a:ext cx="3079113" cy="1423343"/>
      </dsp:txXfrm>
    </dsp:sp>
    <dsp:sp modelId="{824B87CD-0617-425D-B2E0-454951B72A59}">
      <dsp:nvSpPr>
        <dsp:cNvPr id="0" name=""/>
        <dsp:cNvSpPr/>
      </dsp:nvSpPr>
      <dsp:spPr>
        <a:xfrm>
          <a:off x="3722" y="3288517"/>
          <a:ext cx="1027132" cy="15119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4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900" kern="1200"/>
            <a:t>住房档案</a:t>
          </a:r>
        </a:p>
      </dsp:txBody>
      <dsp:txXfrm>
        <a:off x="33806" y="3318601"/>
        <a:ext cx="966964" cy="1451739"/>
      </dsp:txXfrm>
    </dsp:sp>
    <dsp:sp modelId="{9AA27703-0D62-47AF-B553-A0E576FBB3DD}">
      <dsp:nvSpPr>
        <dsp:cNvPr id="0" name=""/>
        <dsp:cNvSpPr/>
      </dsp:nvSpPr>
      <dsp:spPr>
        <a:xfrm>
          <a:off x="1073994" y="3288517"/>
          <a:ext cx="1027132" cy="15119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4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900" kern="1200"/>
            <a:t>用户档案</a:t>
          </a:r>
        </a:p>
      </dsp:txBody>
      <dsp:txXfrm>
        <a:off x="1104078" y="3318601"/>
        <a:ext cx="966964" cy="1451739"/>
      </dsp:txXfrm>
    </dsp:sp>
    <dsp:sp modelId="{0F6D450B-FC11-4D26-929B-FE3A4E8E8C3A}">
      <dsp:nvSpPr>
        <dsp:cNvPr id="0" name=""/>
        <dsp:cNvSpPr/>
      </dsp:nvSpPr>
      <dsp:spPr>
        <a:xfrm>
          <a:off x="2144266" y="3288517"/>
          <a:ext cx="1027132" cy="15119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4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900" kern="1200"/>
            <a:t>表具档案</a:t>
          </a:r>
        </a:p>
      </dsp:txBody>
      <dsp:txXfrm>
        <a:off x="2174350" y="3318601"/>
        <a:ext cx="966964" cy="1451739"/>
      </dsp:txXfrm>
    </dsp:sp>
    <dsp:sp modelId="{59095FA0-FD29-4BD5-BD8E-4FC685BCA649}">
      <dsp:nvSpPr>
        <dsp:cNvPr id="0" name=""/>
        <dsp:cNvSpPr/>
      </dsp:nvSpPr>
      <dsp:spPr>
        <a:xfrm>
          <a:off x="3257678" y="1644346"/>
          <a:ext cx="4237949" cy="15119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3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3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5200" kern="1200"/>
            <a:t>经营管理</a:t>
          </a:r>
        </a:p>
      </dsp:txBody>
      <dsp:txXfrm>
        <a:off x="3301960" y="1688628"/>
        <a:ext cx="4149385" cy="1423343"/>
      </dsp:txXfrm>
    </dsp:sp>
    <dsp:sp modelId="{0DFF6B5B-30C8-4217-ABA2-2D0FA30DE4EF}">
      <dsp:nvSpPr>
        <dsp:cNvPr id="0" name=""/>
        <dsp:cNvSpPr/>
      </dsp:nvSpPr>
      <dsp:spPr>
        <a:xfrm>
          <a:off x="3257678" y="3288517"/>
          <a:ext cx="1027132" cy="15119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4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900" kern="1200" dirty="0"/>
            <a:t>经营报表</a:t>
          </a:r>
        </a:p>
      </dsp:txBody>
      <dsp:txXfrm>
        <a:off x="3287762" y="3318601"/>
        <a:ext cx="966964" cy="1451739"/>
      </dsp:txXfrm>
    </dsp:sp>
    <dsp:sp modelId="{B845EE96-4951-41D9-9582-0AB39F4CC63F}">
      <dsp:nvSpPr>
        <dsp:cNvPr id="0" name=""/>
        <dsp:cNvSpPr/>
      </dsp:nvSpPr>
      <dsp:spPr>
        <a:xfrm>
          <a:off x="4327950" y="3288517"/>
          <a:ext cx="1027132" cy="15119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4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900" kern="1200"/>
            <a:t>财务报表</a:t>
          </a:r>
        </a:p>
      </dsp:txBody>
      <dsp:txXfrm>
        <a:off x="4358034" y="3318601"/>
        <a:ext cx="966964" cy="1451739"/>
      </dsp:txXfrm>
    </dsp:sp>
    <dsp:sp modelId="{A1180444-44E9-4108-A805-CBE79E5B5C03}">
      <dsp:nvSpPr>
        <dsp:cNvPr id="0" name=""/>
        <dsp:cNvSpPr/>
      </dsp:nvSpPr>
      <dsp:spPr>
        <a:xfrm>
          <a:off x="5398222" y="3288517"/>
          <a:ext cx="1027132" cy="15119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4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900" kern="1200"/>
            <a:t>分析报表</a:t>
          </a:r>
        </a:p>
      </dsp:txBody>
      <dsp:txXfrm>
        <a:off x="5428306" y="3318601"/>
        <a:ext cx="966964" cy="1451739"/>
      </dsp:txXfrm>
    </dsp:sp>
    <dsp:sp modelId="{6BC6227D-BC1A-4B4E-AD0A-1BB218708EBC}">
      <dsp:nvSpPr>
        <dsp:cNvPr id="0" name=""/>
        <dsp:cNvSpPr/>
      </dsp:nvSpPr>
      <dsp:spPr>
        <a:xfrm>
          <a:off x="6468495" y="3288517"/>
          <a:ext cx="1027132" cy="15119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4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900" kern="1200"/>
            <a:t>异常报表</a:t>
          </a:r>
        </a:p>
      </dsp:txBody>
      <dsp:txXfrm>
        <a:off x="6498579" y="3318601"/>
        <a:ext cx="966964" cy="145173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581076-E9B6-4CB9-9CA1-CECD6570025A}">
      <dsp:nvSpPr>
        <dsp:cNvPr id="0" name=""/>
        <dsp:cNvSpPr/>
      </dsp:nvSpPr>
      <dsp:spPr>
        <a:xfrm>
          <a:off x="3064" y="174"/>
          <a:ext cx="7493221" cy="15119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5600" kern="1200" dirty="0"/>
            <a:t>服务类业务</a:t>
          </a:r>
        </a:p>
      </dsp:txBody>
      <dsp:txXfrm>
        <a:off x="47346" y="44456"/>
        <a:ext cx="7404657" cy="1423343"/>
      </dsp:txXfrm>
    </dsp:sp>
    <dsp:sp modelId="{1167C427-05AA-48CC-A38F-F1E300369704}">
      <dsp:nvSpPr>
        <dsp:cNvPr id="0" name=""/>
        <dsp:cNvSpPr/>
      </dsp:nvSpPr>
      <dsp:spPr>
        <a:xfrm>
          <a:off x="3064" y="1644346"/>
          <a:ext cx="2758307" cy="15119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kern="1200"/>
            <a:t>报装服务</a:t>
          </a:r>
        </a:p>
      </dsp:txBody>
      <dsp:txXfrm>
        <a:off x="47346" y="1688628"/>
        <a:ext cx="2669743" cy="1423343"/>
      </dsp:txXfrm>
    </dsp:sp>
    <dsp:sp modelId="{31F2DB36-A43A-47B4-9CF2-C5D706BACC47}">
      <dsp:nvSpPr>
        <dsp:cNvPr id="0" name=""/>
        <dsp:cNvSpPr/>
      </dsp:nvSpPr>
      <dsp:spPr>
        <a:xfrm>
          <a:off x="3064" y="3288517"/>
          <a:ext cx="894392" cy="15119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kern="1200"/>
            <a:t>能源接入</a:t>
          </a:r>
        </a:p>
      </dsp:txBody>
      <dsp:txXfrm>
        <a:off x="29260" y="3314713"/>
        <a:ext cx="842000" cy="1459515"/>
      </dsp:txXfrm>
    </dsp:sp>
    <dsp:sp modelId="{4A5720F4-2DFD-4FF9-8043-6F173EFA8ECB}">
      <dsp:nvSpPr>
        <dsp:cNvPr id="0" name=""/>
        <dsp:cNvSpPr/>
      </dsp:nvSpPr>
      <dsp:spPr>
        <a:xfrm>
          <a:off x="935021" y="3288517"/>
          <a:ext cx="894392" cy="15119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kern="1200"/>
            <a:t>能源断接</a:t>
          </a:r>
        </a:p>
      </dsp:txBody>
      <dsp:txXfrm>
        <a:off x="961217" y="3314713"/>
        <a:ext cx="842000" cy="1459515"/>
      </dsp:txXfrm>
    </dsp:sp>
    <dsp:sp modelId="{9CB0730B-4613-474F-8AD8-E088A5ADDDE6}">
      <dsp:nvSpPr>
        <dsp:cNvPr id="0" name=""/>
        <dsp:cNvSpPr/>
      </dsp:nvSpPr>
      <dsp:spPr>
        <a:xfrm>
          <a:off x="1866978" y="3288517"/>
          <a:ext cx="894392" cy="15119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kern="1200"/>
            <a:t>增减容量</a:t>
          </a:r>
        </a:p>
      </dsp:txBody>
      <dsp:txXfrm>
        <a:off x="1893174" y="3314713"/>
        <a:ext cx="842000" cy="1459515"/>
      </dsp:txXfrm>
    </dsp:sp>
    <dsp:sp modelId="{7E34D230-DC47-47AD-BA37-E010691D7639}">
      <dsp:nvSpPr>
        <dsp:cNvPr id="0" name=""/>
        <dsp:cNvSpPr/>
      </dsp:nvSpPr>
      <dsp:spPr>
        <a:xfrm>
          <a:off x="2836500" y="1644346"/>
          <a:ext cx="894392" cy="15119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kern="1200"/>
            <a:t>维修服务</a:t>
          </a:r>
        </a:p>
      </dsp:txBody>
      <dsp:txXfrm>
        <a:off x="2862696" y="1670542"/>
        <a:ext cx="842000" cy="1459515"/>
      </dsp:txXfrm>
    </dsp:sp>
    <dsp:sp modelId="{B936DA2E-6483-4404-8458-3EDA4E6C6EE4}">
      <dsp:nvSpPr>
        <dsp:cNvPr id="0" name=""/>
        <dsp:cNvSpPr/>
      </dsp:nvSpPr>
      <dsp:spPr>
        <a:xfrm>
          <a:off x="3806021" y="1644346"/>
          <a:ext cx="3690264" cy="15119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kern="1200"/>
            <a:t>便民服务</a:t>
          </a:r>
        </a:p>
      </dsp:txBody>
      <dsp:txXfrm>
        <a:off x="3850303" y="1688628"/>
        <a:ext cx="3601700" cy="1423343"/>
      </dsp:txXfrm>
    </dsp:sp>
    <dsp:sp modelId="{F8CF978A-6386-40D6-BBCE-40FE83EFD50A}">
      <dsp:nvSpPr>
        <dsp:cNvPr id="0" name=""/>
        <dsp:cNvSpPr/>
      </dsp:nvSpPr>
      <dsp:spPr>
        <a:xfrm>
          <a:off x="3806021" y="3288517"/>
          <a:ext cx="894392" cy="15119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kern="1200"/>
            <a:t>自助服务</a:t>
          </a:r>
        </a:p>
      </dsp:txBody>
      <dsp:txXfrm>
        <a:off x="3832217" y="3314713"/>
        <a:ext cx="842000" cy="1459515"/>
      </dsp:txXfrm>
    </dsp:sp>
    <dsp:sp modelId="{70A79180-975E-4E2F-82FB-F6468B187695}">
      <dsp:nvSpPr>
        <dsp:cNvPr id="0" name=""/>
        <dsp:cNvSpPr/>
      </dsp:nvSpPr>
      <dsp:spPr>
        <a:xfrm>
          <a:off x="4737978" y="3288517"/>
          <a:ext cx="894392" cy="15119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kern="1200"/>
            <a:t>网络服务</a:t>
          </a:r>
        </a:p>
      </dsp:txBody>
      <dsp:txXfrm>
        <a:off x="4764174" y="3314713"/>
        <a:ext cx="842000" cy="1459515"/>
      </dsp:txXfrm>
    </dsp:sp>
    <dsp:sp modelId="{C3BB985E-D93D-4E52-8075-565F5A1B1877}">
      <dsp:nvSpPr>
        <dsp:cNvPr id="0" name=""/>
        <dsp:cNvSpPr/>
      </dsp:nvSpPr>
      <dsp:spPr>
        <a:xfrm>
          <a:off x="5669936" y="3288517"/>
          <a:ext cx="894392" cy="15119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kern="1200"/>
            <a:t>上门服务</a:t>
          </a:r>
        </a:p>
      </dsp:txBody>
      <dsp:txXfrm>
        <a:off x="5696132" y="3314713"/>
        <a:ext cx="842000" cy="1459515"/>
      </dsp:txXfrm>
    </dsp:sp>
    <dsp:sp modelId="{759722B4-10D9-4D86-9CBE-A080C0FF1B13}">
      <dsp:nvSpPr>
        <dsp:cNvPr id="0" name=""/>
        <dsp:cNvSpPr/>
      </dsp:nvSpPr>
      <dsp:spPr>
        <a:xfrm>
          <a:off x="6601893" y="3288517"/>
          <a:ext cx="894392" cy="15119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kern="1200"/>
            <a:t>移动服务</a:t>
          </a:r>
        </a:p>
      </dsp:txBody>
      <dsp:txXfrm>
        <a:off x="6628089" y="3314713"/>
        <a:ext cx="842000" cy="145951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5501E8-219C-48DA-9E08-EA1E3866DDD4}">
      <dsp:nvSpPr>
        <dsp:cNvPr id="0" name=""/>
        <dsp:cNvSpPr/>
      </dsp:nvSpPr>
      <dsp:spPr>
        <a:xfrm>
          <a:off x="4295" y="174"/>
          <a:ext cx="7490759" cy="15119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3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3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3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3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5600" kern="1200"/>
            <a:t>增值类业务</a:t>
          </a:r>
        </a:p>
      </dsp:txBody>
      <dsp:txXfrm>
        <a:off x="48577" y="44456"/>
        <a:ext cx="7402195" cy="1423343"/>
      </dsp:txXfrm>
    </dsp:sp>
    <dsp:sp modelId="{1455E890-9716-49E9-9FD8-2A714DA6249A}">
      <dsp:nvSpPr>
        <dsp:cNvPr id="0" name=""/>
        <dsp:cNvSpPr/>
      </dsp:nvSpPr>
      <dsp:spPr>
        <a:xfrm>
          <a:off x="4295" y="1644346"/>
          <a:ext cx="2912439" cy="15119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5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400" kern="1200"/>
            <a:t>广告业务</a:t>
          </a:r>
        </a:p>
      </dsp:txBody>
      <dsp:txXfrm>
        <a:off x="48577" y="1688628"/>
        <a:ext cx="2823875" cy="1423343"/>
      </dsp:txXfrm>
    </dsp:sp>
    <dsp:sp modelId="{F66EF48F-6C35-4D92-995B-05150AE9AC35}">
      <dsp:nvSpPr>
        <dsp:cNvPr id="0" name=""/>
        <dsp:cNvSpPr/>
      </dsp:nvSpPr>
      <dsp:spPr>
        <a:xfrm>
          <a:off x="4295" y="3288517"/>
          <a:ext cx="1426267" cy="15119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6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900" kern="1200"/>
            <a:t>自助机广告</a:t>
          </a:r>
        </a:p>
      </dsp:txBody>
      <dsp:txXfrm>
        <a:off x="46069" y="3330291"/>
        <a:ext cx="1342719" cy="1428359"/>
      </dsp:txXfrm>
    </dsp:sp>
    <dsp:sp modelId="{E186FA3E-2D45-4356-865D-9E430BA6789B}">
      <dsp:nvSpPr>
        <dsp:cNvPr id="0" name=""/>
        <dsp:cNvSpPr/>
      </dsp:nvSpPr>
      <dsp:spPr>
        <a:xfrm>
          <a:off x="1490466" y="3288517"/>
          <a:ext cx="1426267" cy="15119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6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900" kern="1200"/>
            <a:t>移动广告</a:t>
          </a:r>
        </a:p>
      </dsp:txBody>
      <dsp:txXfrm>
        <a:off x="1532240" y="3330291"/>
        <a:ext cx="1342719" cy="1428359"/>
      </dsp:txXfrm>
    </dsp:sp>
    <dsp:sp modelId="{43319412-EB2A-4224-9848-1073DE22F1FB}">
      <dsp:nvSpPr>
        <dsp:cNvPr id="0" name=""/>
        <dsp:cNvSpPr/>
      </dsp:nvSpPr>
      <dsp:spPr>
        <a:xfrm>
          <a:off x="3036541" y="1644346"/>
          <a:ext cx="1426267" cy="15119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5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400" kern="1200"/>
            <a:t>社区商业</a:t>
          </a:r>
        </a:p>
      </dsp:txBody>
      <dsp:txXfrm>
        <a:off x="3078315" y="1686120"/>
        <a:ext cx="1342719" cy="1428359"/>
      </dsp:txXfrm>
    </dsp:sp>
    <dsp:sp modelId="{B401CE46-C6A3-4E90-9EA7-47483A417C83}">
      <dsp:nvSpPr>
        <dsp:cNvPr id="0" name=""/>
        <dsp:cNvSpPr/>
      </dsp:nvSpPr>
      <dsp:spPr>
        <a:xfrm>
          <a:off x="4582615" y="1644346"/>
          <a:ext cx="2912439" cy="15119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5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400" kern="1200"/>
            <a:t>代办业务</a:t>
          </a:r>
        </a:p>
      </dsp:txBody>
      <dsp:txXfrm>
        <a:off x="4626897" y="1688628"/>
        <a:ext cx="2823875" cy="1423343"/>
      </dsp:txXfrm>
    </dsp:sp>
    <dsp:sp modelId="{4BE10755-1E9A-4A56-9AC3-07725E998E50}">
      <dsp:nvSpPr>
        <dsp:cNvPr id="0" name=""/>
        <dsp:cNvSpPr/>
      </dsp:nvSpPr>
      <dsp:spPr>
        <a:xfrm>
          <a:off x="4582615" y="3288517"/>
          <a:ext cx="1426267" cy="15119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6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900" kern="1200"/>
            <a:t>代购水电</a:t>
          </a:r>
        </a:p>
      </dsp:txBody>
      <dsp:txXfrm>
        <a:off x="4624389" y="3330291"/>
        <a:ext cx="1342719" cy="1428359"/>
      </dsp:txXfrm>
    </dsp:sp>
    <dsp:sp modelId="{6A3A70BC-CA38-4D52-BC97-65072C66D7FE}">
      <dsp:nvSpPr>
        <dsp:cNvPr id="0" name=""/>
        <dsp:cNvSpPr/>
      </dsp:nvSpPr>
      <dsp:spPr>
        <a:xfrm>
          <a:off x="6068786" y="3288517"/>
          <a:ext cx="1426267" cy="15119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6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900" kern="1200"/>
            <a:t>代收商品</a:t>
          </a:r>
        </a:p>
      </dsp:txBody>
      <dsp:txXfrm>
        <a:off x="6110560" y="3330291"/>
        <a:ext cx="1342719" cy="142835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89B1B9-568B-4F1E-88EA-6CEA930D6852}">
      <dsp:nvSpPr>
        <dsp:cNvPr id="0" name=""/>
        <dsp:cNvSpPr/>
      </dsp:nvSpPr>
      <dsp:spPr>
        <a:xfrm>
          <a:off x="1459259" y="1871215"/>
          <a:ext cx="1120080" cy="1120080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200" kern="1200" dirty="0" smtClean="0"/>
            <a:t>用户平台</a:t>
          </a:r>
          <a:endParaRPr lang="zh-CN" altLang="en-US" sz="2200" kern="1200" dirty="0"/>
        </a:p>
      </dsp:txBody>
      <dsp:txXfrm>
        <a:off x="1623291" y="2035247"/>
        <a:ext cx="792016" cy="792016"/>
      </dsp:txXfrm>
    </dsp:sp>
    <dsp:sp modelId="{17BD2E14-B079-4A2E-830E-AB7B9405D444}">
      <dsp:nvSpPr>
        <dsp:cNvPr id="0" name=""/>
        <dsp:cNvSpPr/>
      </dsp:nvSpPr>
      <dsp:spPr>
        <a:xfrm rot="16200000">
          <a:off x="1850622" y="1677577"/>
          <a:ext cx="337354" cy="49921"/>
        </a:xfrm>
        <a:custGeom>
          <a:avLst/>
          <a:gdLst/>
          <a:ahLst/>
          <a:cxnLst/>
          <a:rect l="0" t="0" r="0" b="0"/>
          <a:pathLst>
            <a:path>
              <a:moveTo>
                <a:pt x="0" y="24960"/>
              </a:moveTo>
              <a:lnTo>
                <a:pt x="337354" y="2496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2010866" y="1694104"/>
        <a:ext cx="16867" cy="16867"/>
      </dsp:txXfrm>
    </dsp:sp>
    <dsp:sp modelId="{8048BC1B-B03B-42C1-8D9A-6CAD42D3E658}">
      <dsp:nvSpPr>
        <dsp:cNvPr id="0" name=""/>
        <dsp:cNvSpPr/>
      </dsp:nvSpPr>
      <dsp:spPr>
        <a:xfrm>
          <a:off x="1459259" y="413780"/>
          <a:ext cx="1120080" cy="1120080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200" kern="1200" dirty="0" smtClean="0"/>
            <a:t>移动用户</a:t>
          </a:r>
          <a:endParaRPr lang="zh-CN" altLang="en-US" sz="2200" kern="1200" dirty="0"/>
        </a:p>
      </dsp:txBody>
      <dsp:txXfrm>
        <a:off x="1623291" y="577812"/>
        <a:ext cx="792016" cy="792016"/>
      </dsp:txXfrm>
    </dsp:sp>
    <dsp:sp modelId="{2F725410-AC6C-40F8-A6B1-EE1A54D433D6}">
      <dsp:nvSpPr>
        <dsp:cNvPr id="0" name=""/>
        <dsp:cNvSpPr/>
      </dsp:nvSpPr>
      <dsp:spPr>
        <a:xfrm>
          <a:off x="2579340" y="2406295"/>
          <a:ext cx="337354" cy="49921"/>
        </a:xfrm>
        <a:custGeom>
          <a:avLst/>
          <a:gdLst/>
          <a:ahLst/>
          <a:cxnLst/>
          <a:rect l="0" t="0" r="0" b="0"/>
          <a:pathLst>
            <a:path>
              <a:moveTo>
                <a:pt x="0" y="24960"/>
              </a:moveTo>
              <a:lnTo>
                <a:pt x="337354" y="2496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2739583" y="2422822"/>
        <a:ext cx="16867" cy="16867"/>
      </dsp:txXfrm>
    </dsp:sp>
    <dsp:sp modelId="{02E2A2AA-B26B-422E-9181-BB112F31ED79}">
      <dsp:nvSpPr>
        <dsp:cNvPr id="0" name=""/>
        <dsp:cNvSpPr/>
      </dsp:nvSpPr>
      <dsp:spPr>
        <a:xfrm>
          <a:off x="2916695" y="1871215"/>
          <a:ext cx="1120080" cy="1120080"/>
        </a:xfrm>
        <a:prstGeom prst="ellipse">
          <a:avLst/>
        </a:prstGeom>
        <a:gradFill rotWithShape="0">
          <a:gsLst>
            <a:gs pos="0">
              <a:schemeClr val="accent5">
                <a:hueOff val="3961231"/>
                <a:satOff val="-20173"/>
                <a:lumOff val="3725"/>
                <a:alphaOff val="0"/>
                <a:tint val="92000"/>
                <a:satMod val="170000"/>
              </a:schemeClr>
            </a:gs>
            <a:gs pos="15000">
              <a:schemeClr val="accent5">
                <a:hueOff val="3961231"/>
                <a:satOff val="-20173"/>
                <a:lumOff val="3725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3961231"/>
                <a:satOff val="-20173"/>
                <a:lumOff val="3725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3961231"/>
                <a:satOff val="-20173"/>
                <a:lumOff val="3725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3961231"/>
                <a:satOff val="-20173"/>
                <a:lumOff val="3725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200" kern="1200" dirty="0" smtClean="0"/>
            <a:t>住房信息</a:t>
          </a:r>
          <a:endParaRPr lang="zh-CN" altLang="en-US" sz="2200" kern="1200" dirty="0"/>
        </a:p>
      </dsp:txBody>
      <dsp:txXfrm>
        <a:off x="3080727" y="2035247"/>
        <a:ext cx="792016" cy="792016"/>
      </dsp:txXfrm>
    </dsp:sp>
    <dsp:sp modelId="{B9EC508E-8453-44E6-A531-237FBD8E7E82}">
      <dsp:nvSpPr>
        <dsp:cNvPr id="0" name=""/>
        <dsp:cNvSpPr/>
      </dsp:nvSpPr>
      <dsp:spPr>
        <a:xfrm rot="5400000">
          <a:off x="1850622" y="3135012"/>
          <a:ext cx="337354" cy="49921"/>
        </a:xfrm>
        <a:custGeom>
          <a:avLst/>
          <a:gdLst/>
          <a:ahLst/>
          <a:cxnLst/>
          <a:rect l="0" t="0" r="0" b="0"/>
          <a:pathLst>
            <a:path>
              <a:moveTo>
                <a:pt x="0" y="24960"/>
              </a:moveTo>
              <a:lnTo>
                <a:pt x="337354" y="2496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2010866" y="3151539"/>
        <a:ext cx="16867" cy="16867"/>
      </dsp:txXfrm>
    </dsp:sp>
    <dsp:sp modelId="{CF49B4D5-4480-479D-A6DD-3FF1728F3EE6}">
      <dsp:nvSpPr>
        <dsp:cNvPr id="0" name=""/>
        <dsp:cNvSpPr/>
      </dsp:nvSpPr>
      <dsp:spPr>
        <a:xfrm>
          <a:off x="1459259" y="3328651"/>
          <a:ext cx="1120080" cy="1120080"/>
        </a:xfrm>
        <a:prstGeom prst="ellipse">
          <a:avLst/>
        </a:prstGeom>
        <a:gradFill rotWithShape="0">
          <a:gsLst>
            <a:gs pos="0">
              <a:schemeClr val="accent5">
                <a:hueOff val="7922463"/>
                <a:satOff val="-40347"/>
                <a:lumOff val="7450"/>
                <a:alphaOff val="0"/>
                <a:tint val="92000"/>
                <a:satMod val="170000"/>
              </a:schemeClr>
            </a:gs>
            <a:gs pos="15000">
              <a:schemeClr val="accent5">
                <a:hueOff val="7922463"/>
                <a:satOff val="-40347"/>
                <a:lumOff val="745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7922463"/>
                <a:satOff val="-40347"/>
                <a:lumOff val="745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7922463"/>
                <a:satOff val="-40347"/>
                <a:lumOff val="745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7922463"/>
                <a:satOff val="-40347"/>
                <a:lumOff val="745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200" kern="1200" dirty="0" smtClean="0"/>
            <a:t>消息</a:t>
          </a:r>
          <a:endParaRPr lang="zh-CN" altLang="en-US" sz="2200" kern="1200" dirty="0"/>
        </a:p>
      </dsp:txBody>
      <dsp:txXfrm>
        <a:off x="1623291" y="3492683"/>
        <a:ext cx="792016" cy="792016"/>
      </dsp:txXfrm>
    </dsp:sp>
    <dsp:sp modelId="{9E747294-E634-43B0-8143-6C59F5047E47}">
      <dsp:nvSpPr>
        <dsp:cNvPr id="0" name=""/>
        <dsp:cNvSpPr/>
      </dsp:nvSpPr>
      <dsp:spPr>
        <a:xfrm rot="10800000">
          <a:off x="1121904" y="2406295"/>
          <a:ext cx="337354" cy="49921"/>
        </a:xfrm>
        <a:custGeom>
          <a:avLst/>
          <a:gdLst/>
          <a:ahLst/>
          <a:cxnLst/>
          <a:rect l="0" t="0" r="0" b="0"/>
          <a:pathLst>
            <a:path>
              <a:moveTo>
                <a:pt x="0" y="24960"/>
              </a:moveTo>
              <a:lnTo>
                <a:pt x="337354" y="2496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 rot="10800000">
        <a:off x="1282148" y="2422822"/>
        <a:ext cx="16867" cy="16867"/>
      </dsp:txXfrm>
    </dsp:sp>
    <dsp:sp modelId="{82C173D9-0C71-40ED-8D17-C70C5BE645E7}">
      <dsp:nvSpPr>
        <dsp:cNvPr id="0" name=""/>
        <dsp:cNvSpPr/>
      </dsp:nvSpPr>
      <dsp:spPr>
        <a:xfrm>
          <a:off x="1824" y="1871215"/>
          <a:ext cx="1120080" cy="1120080"/>
        </a:xfrm>
        <a:prstGeom prst="ellipse">
          <a:avLst/>
        </a:prstGeom>
        <a:gradFill rotWithShape="0">
          <a:gsLst>
            <a:gs pos="0">
              <a:schemeClr val="accent5">
                <a:hueOff val="11883694"/>
                <a:satOff val="-60520"/>
                <a:lumOff val="11175"/>
                <a:alphaOff val="0"/>
                <a:tint val="92000"/>
                <a:satMod val="170000"/>
              </a:schemeClr>
            </a:gs>
            <a:gs pos="15000">
              <a:schemeClr val="accent5">
                <a:hueOff val="11883694"/>
                <a:satOff val="-60520"/>
                <a:lumOff val="11175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11883694"/>
                <a:satOff val="-60520"/>
                <a:lumOff val="11175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11883694"/>
                <a:satOff val="-60520"/>
                <a:lumOff val="11175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11883694"/>
                <a:satOff val="-60520"/>
                <a:lumOff val="11175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200" kern="1200" dirty="0" smtClean="0"/>
            <a:t>订单</a:t>
          </a:r>
          <a:endParaRPr lang="zh-CN" altLang="en-US" sz="2200" kern="1200" dirty="0"/>
        </a:p>
      </dsp:txBody>
      <dsp:txXfrm>
        <a:off x="165856" y="2035247"/>
        <a:ext cx="792016" cy="79201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DA556F-4F19-4CC3-B94B-33B5B2755C9A}">
      <dsp:nvSpPr>
        <dsp:cNvPr id="0" name=""/>
        <dsp:cNvSpPr/>
      </dsp:nvSpPr>
      <dsp:spPr>
        <a:xfrm>
          <a:off x="1403959" y="2216654"/>
          <a:ext cx="1230680" cy="123068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 dirty="0" smtClean="0"/>
            <a:t>应用系统</a:t>
          </a:r>
          <a:endParaRPr lang="zh-CN" altLang="en-US" sz="2400" kern="1200" dirty="0"/>
        </a:p>
      </dsp:txBody>
      <dsp:txXfrm>
        <a:off x="1584188" y="2396883"/>
        <a:ext cx="870222" cy="870222"/>
      </dsp:txXfrm>
    </dsp:sp>
    <dsp:sp modelId="{F312D889-8F4E-40D5-B18D-CBB2F94EC33F}">
      <dsp:nvSpPr>
        <dsp:cNvPr id="0" name=""/>
        <dsp:cNvSpPr/>
      </dsp:nvSpPr>
      <dsp:spPr>
        <a:xfrm rot="16200000">
          <a:off x="1833163" y="2003091"/>
          <a:ext cx="372273" cy="54851"/>
        </a:xfrm>
        <a:custGeom>
          <a:avLst/>
          <a:gdLst/>
          <a:ahLst/>
          <a:cxnLst/>
          <a:rect l="0" t="0" r="0" b="0"/>
          <a:pathLst>
            <a:path>
              <a:moveTo>
                <a:pt x="0" y="27425"/>
              </a:moveTo>
              <a:lnTo>
                <a:pt x="372273" y="2742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2009993" y="2021210"/>
        <a:ext cx="18613" cy="18613"/>
      </dsp:txXfrm>
    </dsp:sp>
    <dsp:sp modelId="{0A36311F-354E-4FBF-9F09-6D144FD7B0FF}">
      <dsp:nvSpPr>
        <dsp:cNvPr id="0" name=""/>
        <dsp:cNvSpPr/>
      </dsp:nvSpPr>
      <dsp:spPr>
        <a:xfrm>
          <a:off x="1403959" y="613700"/>
          <a:ext cx="1230680" cy="123068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 dirty="0" smtClean="0"/>
            <a:t>客户系统</a:t>
          </a:r>
          <a:endParaRPr lang="zh-CN" altLang="en-US" sz="2400" kern="1200" dirty="0"/>
        </a:p>
      </dsp:txBody>
      <dsp:txXfrm>
        <a:off x="1584188" y="793929"/>
        <a:ext cx="870222" cy="870222"/>
      </dsp:txXfrm>
    </dsp:sp>
    <dsp:sp modelId="{835A5033-FD5E-4174-9ECD-9C46606829E9}">
      <dsp:nvSpPr>
        <dsp:cNvPr id="0" name=""/>
        <dsp:cNvSpPr/>
      </dsp:nvSpPr>
      <dsp:spPr>
        <a:xfrm rot="1800000">
          <a:off x="2527262" y="3205307"/>
          <a:ext cx="372273" cy="54851"/>
        </a:xfrm>
        <a:custGeom>
          <a:avLst/>
          <a:gdLst/>
          <a:ahLst/>
          <a:cxnLst/>
          <a:rect l="0" t="0" r="0" b="0"/>
          <a:pathLst>
            <a:path>
              <a:moveTo>
                <a:pt x="0" y="27425"/>
              </a:moveTo>
              <a:lnTo>
                <a:pt x="372273" y="2742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>
        <a:off x="2704092" y="3223425"/>
        <a:ext cx="18613" cy="18613"/>
      </dsp:txXfrm>
    </dsp:sp>
    <dsp:sp modelId="{1762365E-311C-437D-81B0-B6BA068553DC}">
      <dsp:nvSpPr>
        <dsp:cNvPr id="0" name=""/>
        <dsp:cNvSpPr/>
      </dsp:nvSpPr>
      <dsp:spPr>
        <a:xfrm>
          <a:off x="2792158" y="3018131"/>
          <a:ext cx="1230680" cy="123068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 dirty="0" smtClean="0"/>
            <a:t>用户系统</a:t>
          </a:r>
          <a:endParaRPr lang="zh-CN" altLang="en-US" sz="2400" kern="1200" dirty="0"/>
        </a:p>
      </dsp:txBody>
      <dsp:txXfrm>
        <a:off x="2972387" y="3198360"/>
        <a:ext cx="870222" cy="870222"/>
      </dsp:txXfrm>
    </dsp:sp>
    <dsp:sp modelId="{5F85E7B8-C1B8-4903-8A5B-CC27095D91E7}">
      <dsp:nvSpPr>
        <dsp:cNvPr id="0" name=""/>
        <dsp:cNvSpPr/>
      </dsp:nvSpPr>
      <dsp:spPr>
        <a:xfrm rot="9000000">
          <a:off x="1139064" y="3205307"/>
          <a:ext cx="372273" cy="54851"/>
        </a:xfrm>
        <a:custGeom>
          <a:avLst/>
          <a:gdLst/>
          <a:ahLst/>
          <a:cxnLst/>
          <a:rect l="0" t="0" r="0" b="0"/>
          <a:pathLst>
            <a:path>
              <a:moveTo>
                <a:pt x="0" y="27425"/>
              </a:moveTo>
              <a:lnTo>
                <a:pt x="372273" y="2742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500" kern="1200"/>
        </a:p>
      </dsp:txBody>
      <dsp:txXfrm rot="10800000">
        <a:off x="1315893" y="3223425"/>
        <a:ext cx="18613" cy="18613"/>
      </dsp:txXfrm>
    </dsp:sp>
    <dsp:sp modelId="{8A7500D7-3A1F-404B-BC58-07D69D340917}">
      <dsp:nvSpPr>
        <dsp:cNvPr id="0" name=""/>
        <dsp:cNvSpPr/>
      </dsp:nvSpPr>
      <dsp:spPr>
        <a:xfrm>
          <a:off x="15761" y="3018131"/>
          <a:ext cx="1230680" cy="123068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400" kern="1200" dirty="0" smtClean="0"/>
            <a:t>运维系统</a:t>
          </a:r>
          <a:endParaRPr lang="zh-CN" altLang="en-US" sz="2400" kern="1200" dirty="0"/>
        </a:p>
      </dsp:txBody>
      <dsp:txXfrm>
        <a:off x="195990" y="3198360"/>
        <a:ext cx="870222" cy="8702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B4C178DE-8ECF-4BAF-ADE1-0B4B4CFD228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200859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60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2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192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92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54568A15-263A-420D-8697-157B585079A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960704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3CC439-F833-440C-A4E5-58D174A904BC}" type="slidenum">
              <a:rPr lang="en-US" altLang="zh-CN" smtClean="0">
                <a:ea typeface="宋体" pitchFamily="2" charset="-122"/>
              </a:rPr>
              <a:pPr/>
              <a:t>1</a:t>
            </a:fld>
            <a:endParaRPr lang="en-US" altLang="zh-CN" smtClean="0">
              <a:ea typeface="宋体" pitchFamily="2" charset="-122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 smtClean="0"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89087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568A15-263A-420D-8697-157B585079AA}" type="slidenum">
              <a:rPr lang="en-US" altLang="zh-CN" smtClean="0"/>
              <a:pPr>
                <a:defRPr/>
              </a:pPr>
              <a:t>11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01425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568A15-263A-420D-8697-157B585079AA}" type="slidenum">
              <a:rPr lang="en-US" altLang="zh-CN" smtClean="0"/>
              <a:pPr>
                <a:defRPr/>
              </a:pPr>
              <a:t>15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313489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209588-D81B-44AF-BAFC-C5975BCA9A82}" type="slidenum">
              <a:rPr lang="en-US" altLang="zh-CN" smtClean="0">
                <a:ea typeface="宋体" pitchFamily="2" charset="-122"/>
              </a:rPr>
              <a:pPr/>
              <a:t>18</a:t>
            </a:fld>
            <a:endParaRPr lang="en-US" altLang="zh-CN" smtClean="0">
              <a:ea typeface="宋体" pitchFamily="2" charset="-122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zh-CN" altLang="en-US" smtClean="0">
                <a:ea typeface="宋体" pitchFamily="2" charset="-122"/>
              </a:rPr>
              <a:t>我的讲述结束。谢谢大家。</a:t>
            </a:r>
          </a:p>
        </p:txBody>
      </p:sp>
    </p:spTree>
    <p:extLst>
      <p:ext uri="{BB962C8B-B14F-4D97-AF65-F5344CB8AC3E}">
        <p14:creationId xmlns:p14="http://schemas.microsoft.com/office/powerpoint/2010/main" val="1726642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2" name="副标题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8BB7C00-99C3-403C-942D-6228638AE70A}" type="datetime1">
              <a:rPr lang="zh-CN" altLang="en-US" smtClean="0"/>
              <a:pPr>
                <a:defRPr/>
              </a:pPr>
              <a:t>2018/7/6</a:t>
            </a:fld>
            <a:endParaRPr lang="en-US" altLang="zh-CN"/>
          </a:p>
        </p:txBody>
      </p:sp>
      <p:sp>
        <p:nvSpPr>
          <p:cNvPr id="20" name="页脚占位符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CN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1E90D91-7925-4B14-9992-896236A47555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8" name="椭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FBCB2F2-9C6A-4832-A2C5-BA0CA340E3C1}" type="datetime1">
              <a:rPr lang="zh-CN" altLang="en-US" smtClean="0"/>
              <a:pPr>
                <a:defRPr/>
              </a:pPr>
              <a:t>2018/7/6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2638AF4-AD93-4FEB-8FD7-BCB5BBC27B7D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A89DB6B-B7FD-4C2D-AE04-151F5055F006}" type="datetime1">
              <a:rPr lang="zh-CN" altLang="en-US" smtClean="0"/>
              <a:pPr>
                <a:defRPr/>
              </a:pPr>
              <a:t>2018/7/6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D9DEAA6-7515-4150-A498-9F3E705BD436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288" y="420688"/>
            <a:ext cx="8229600" cy="704850"/>
          </a:xfrm>
        </p:spPr>
        <p:txBody>
          <a:bodyPr/>
          <a:lstStyle>
            <a:lvl1pPr algn="l">
              <a:defRPr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68313" y="1268413"/>
            <a:ext cx="4038600" cy="48625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9313" y="1268413"/>
            <a:ext cx="4038600" cy="486251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86260-2999-4F84-8F36-84E3232123EA}" type="datetime1">
              <a:rPr lang="zh-CN" altLang="en-US"/>
              <a:pPr>
                <a:defRPr/>
              </a:pPr>
              <a:t>2018/7/6</a:t>
            </a:fld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54255-BAAC-412C-95A6-F5DDD5C4747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med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066577D-5C03-49E9-AC53-A60372253043}" type="datetime1">
              <a:rPr lang="zh-CN" altLang="en-US" smtClean="0"/>
              <a:pPr>
                <a:defRPr/>
              </a:pPr>
              <a:t>2018/7/6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47F36F0-66E6-4E45-BFF1-8ACA3DFD0ACA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9FDB731-405F-4407-AE0E-95312B113BE4}" type="datetime1">
              <a:rPr lang="zh-CN" altLang="en-US" smtClean="0"/>
              <a:pPr>
                <a:defRPr/>
              </a:pPr>
              <a:t>2018/7/6</a:t>
            </a:fld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951CD3E-81B5-41B0-B7DD-FA31D292178F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椭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28296AB-3DDD-4322-8738-F44CF7979F0A}" type="datetime1">
              <a:rPr lang="zh-CN" altLang="en-US" smtClean="0"/>
              <a:pPr>
                <a:defRPr/>
              </a:pPr>
              <a:t>2018/7/6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6274B7D-8FE6-4DA1-AFD7-42CAB6DFDB00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F307415-8199-4796-831F-3C8E612E720C}" type="datetime1">
              <a:rPr lang="zh-CN" altLang="en-US" smtClean="0"/>
              <a:pPr>
                <a:defRPr/>
              </a:pPr>
              <a:t>2018/7/6</a:t>
            </a:fld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010255E-E3CB-4EEA-AB26-2099A07FECD2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5559650-01B4-4FA0-AD15-C7BB2736E784}" type="datetime1">
              <a:rPr lang="zh-CN" altLang="en-US" smtClean="0"/>
              <a:pPr>
                <a:defRPr/>
              </a:pPr>
              <a:t>2018/7/6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59435FF-759E-435A-ADC8-679F80FB363B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C445683-7AA2-4FAC-B734-A9330C4B810C}" type="datetime1">
              <a:rPr lang="zh-CN" altLang="en-US" smtClean="0"/>
              <a:pPr>
                <a:defRPr/>
              </a:pPr>
              <a:t>2018/7/6</a:t>
            </a:fld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218D9FF-B2CD-445B-B949-A8DA0FA7589B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DFFE1B9-C28E-41C8-9ACE-CFC73921CD2E}" type="datetime1">
              <a:rPr lang="zh-CN" altLang="en-US" smtClean="0"/>
              <a:pPr>
                <a:defRPr/>
              </a:pPr>
              <a:t>2018/7/6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3F37830-EE26-4733-AFF0-03E22151EEBD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3B647F5-543C-4D55-8EEC-9891AC28F075}" type="datetime1">
              <a:rPr lang="zh-CN" altLang="en-US" smtClean="0"/>
              <a:pPr>
                <a:defRPr/>
              </a:pPr>
              <a:t>2018/7/6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4B9B152-32CE-4064-A373-4A8D0443A045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9" name="流程图: 过程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图: 过程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饼形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椭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同心圆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标题占位符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6376752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CN" altLang="en-US" dirty="0" smtClean="0"/>
              <a:t>单击此处编辑母版标题样式</a:t>
            </a:r>
            <a:endParaRPr kumimoji="0" 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24" name="日期占位符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CEC0FBAF-552D-41F1-9297-EBA1CD1772F8}" type="datetime1">
              <a:rPr lang="zh-CN" altLang="en-US" smtClean="0"/>
              <a:pPr>
                <a:defRPr/>
              </a:pPr>
              <a:t>2018/7/6</a:t>
            </a:fld>
            <a:endParaRPr lang="en-US" altLang="zh-CN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US" altLang="zh-CN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78333072-ABE2-4502-B2EA-518C7C8A064A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9839" y="-15498"/>
            <a:ext cx="1458665" cy="56417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ransition spd="med">
    <p:random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hyperlink" Target="http://192.168.1.208/login.aspx" TargetMode="External"/><Relationship Id="rId7" Type="http://schemas.openxmlformats.org/officeDocument/2006/relationships/diagramColors" Target="../diagrams/colors10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1989138"/>
            <a:ext cx="7623175" cy="1287462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zh-CN" altLang="en-US" sz="6000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诺文能源云平台</a:t>
            </a:r>
            <a:endParaRPr lang="zh-CN" altLang="en-US" sz="6000" dirty="0">
              <a:effectLst>
                <a:outerShdw blurRad="38100" dist="38100" dir="2700000" algn="tl">
                  <a:srgbClr val="C0C0C0"/>
                </a:outerShdw>
              </a:effectLst>
              <a:cs typeface="+mj-cs"/>
            </a:endParaRPr>
          </a:p>
        </p:txBody>
      </p:sp>
      <p:sp>
        <p:nvSpPr>
          <p:cNvPr id="5120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4052888"/>
            <a:ext cx="6048375" cy="1752600"/>
          </a:xfrm>
        </p:spPr>
        <p:txBody>
          <a:bodyPr/>
          <a:lstStyle/>
          <a:p>
            <a:pPr algn="ctr" eaLnBrk="1" hangingPunct="1"/>
            <a:r>
              <a:rPr lang="zh-CN" altLang="en-US" dirty="0" smtClean="0"/>
              <a:t>西安诺文电子科技股份有限公司 </a:t>
            </a:r>
          </a:p>
          <a:p>
            <a:pPr algn="ctr" eaLnBrk="1" hangingPunct="1"/>
            <a:fld id="{711C9645-10EF-4219-95C0-044C2BF2C9DB}" type="datetime3">
              <a:rPr lang="zh-CN" altLang="en-US" sz="2400" smtClean="0"/>
              <a:pPr algn="ctr" eaLnBrk="1" hangingPunct="1"/>
              <a:t>2018年7月6日星期五</a:t>
            </a:fld>
            <a:endParaRPr lang="zh-CN" altLang="en-US" sz="2400" dirty="0" smtClean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59632" y="420688"/>
            <a:ext cx="7365256" cy="704850"/>
          </a:xfrm>
        </p:spPr>
        <p:txBody>
          <a:bodyPr anchor="ctr">
            <a:normAutofit/>
          </a:bodyPr>
          <a:lstStyle/>
          <a:p>
            <a:r>
              <a:rPr lang="zh-CN" altLang="en-US" dirty="0" smtClean="0"/>
              <a:t>运营平台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A86260-2999-4F84-8F36-84E3232123EA}" type="datetime1">
              <a:rPr lang="zh-CN" altLang="en-US" smtClean="0"/>
              <a:pPr>
                <a:defRPr/>
              </a:pPr>
              <a:t>2018/7/6</a:t>
            </a:fld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054255-BAAC-412C-95A6-F5DDD5C4747E}" type="slidenum">
              <a:rPr lang="en-US" altLang="zh-CN" smtClean="0"/>
              <a:pPr>
                <a:defRPr/>
              </a:pPr>
              <a:t>10</a:t>
            </a:fld>
            <a:endParaRPr lang="en-US" altLang="zh-CN"/>
          </a:p>
        </p:txBody>
      </p:sp>
      <p:pic>
        <p:nvPicPr>
          <p:cNvPr id="9" name="内容占位符 8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455807" y="1556792"/>
            <a:ext cx="7508681" cy="4464496"/>
          </a:xfrm>
          <a:prstGeom prst="rect">
            <a:avLst/>
          </a:prstGeom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运营平台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71600" y="1600201"/>
            <a:ext cx="7848872" cy="1252735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能源平台调度系统</a:t>
            </a:r>
            <a:r>
              <a:rPr lang="en-US" altLang="zh-CN" dirty="0" smtClean="0"/>
              <a:t>——</a:t>
            </a:r>
            <a:r>
              <a:rPr lang="zh-CN" altLang="en-US" dirty="0" smtClean="0"/>
              <a:t>是用户、企业（客户）、电商、银行之间通信的桥梁。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66577D-5C03-49E9-AC53-A60372253043}" type="datetime1">
              <a:rPr lang="zh-CN" altLang="en-US" smtClean="0"/>
              <a:pPr>
                <a:defRPr/>
              </a:pPr>
              <a:t>2018/7/6</a:t>
            </a:fld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7F36F0-66E6-4E45-BFF1-8ACA3DFD0ACA}" type="slidenum">
              <a:rPr lang="en-US" altLang="zh-CN" smtClean="0"/>
              <a:pPr>
                <a:defRPr/>
              </a:pPr>
              <a:t>11</a:t>
            </a:fld>
            <a:endParaRPr lang="en-US" altLang="zh-CN"/>
          </a:p>
        </p:txBody>
      </p:sp>
      <p:pic>
        <p:nvPicPr>
          <p:cNvPr id="9830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996952"/>
            <a:ext cx="5276850" cy="300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内容占位符 2"/>
          <p:cNvSpPr txBox="1">
            <a:spLocks/>
          </p:cNvSpPr>
          <p:nvPr/>
        </p:nvSpPr>
        <p:spPr>
          <a:xfrm>
            <a:off x="971600" y="4293096"/>
            <a:ext cx="2448272" cy="13967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信息安全的保证。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运营平台</a:t>
            </a:r>
            <a:endParaRPr lang="zh-CN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316800"/>
            <a:ext cx="7993003" cy="4689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66577D-5C03-49E9-AC53-A60372253043}" type="datetime1">
              <a:rPr lang="zh-CN" altLang="en-US" smtClean="0"/>
              <a:pPr>
                <a:defRPr/>
              </a:pPr>
              <a:t>2018/7/6</a:t>
            </a:fld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7F36F0-66E6-4E45-BFF1-8ACA3DFD0ACA}" type="slidenum">
              <a:rPr lang="en-US" altLang="zh-CN" smtClean="0"/>
              <a:pPr>
                <a:defRPr/>
              </a:pPr>
              <a:t>12</a:t>
            </a:fld>
            <a:endParaRPr lang="en-US" altLang="zh-CN"/>
          </a:p>
        </p:txBody>
      </p:sp>
      <p:sp>
        <p:nvSpPr>
          <p:cNvPr id="6" name="TextBox 5"/>
          <p:cNvSpPr txBox="1"/>
          <p:nvPr/>
        </p:nvSpPr>
        <p:spPr>
          <a:xfrm>
            <a:off x="6804248" y="5301208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 smtClean="0">
                <a:latin typeface="华文隶书" pitchFamily="2" charset="-122"/>
                <a:ea typeface="华文隶书" pitchFamily="2" charset="-122"/>
              </a:rPr>
              <a:t>安全机制</a:t>
            </a:r>
            <a:endParaRPr lang="zh-CN" altLang="en-US" b="1" dirty="0">
              <a:latin typeface="华文隶书" pitchFamily="2" charset="-122"/>
              <a:ea typeface="华文隶书" pitchFamily="2" charset="-122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59632" y="420688"/>
            <a:ext cx="7365256" cy="704850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用户平台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1043607" y="1268413"/>
            <a:ext cx="3960441" cy="4862512"/>
          </a:xfrm>
        </p:spPr>
        <p:txBody>
          <a:bodyPr/>
          <a:lstStyle/>
          <a:p>
            <a:r>
              <a:rPr lang="zh-CN" altLang="en-US" dirty="0" smtClean="0"/>
              <a:t>为移动应用（</a:t>
            </a:r>
            <a:r>
              <a:rPr lang="en-US" altLang="zh-CN" dirty="0" smtClean="0"/>
              <a:t>APP</a:t>
            </a:r>
            <a:r>
              <a:rPr lang="zh-CN" altLang="en-US" dirty="0" smtClean="0"/>
              <a:t>、微信）提供平台支撑。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支持按地域分布式部署。</a:t>
            </a:r>
            <a:endParaRPr lang="zh-CN" altLang="en-US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sz="half" idx="2"/>
          </p:nvPr>
        </p:nvGraphicFramePr>
        <p:xfrm>
          <a:off x="4659313" y="1268413"/>
          <a:ext cx="4038600" cy="4862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A86260-2999-4F84-8F36-84E3232123EA}" type="datetime1">
              <a:rPr lang="zh-CN" altLang="en-US" smtClean="0"/>
              <a:pPr>
                <a:defRPr/>
              </a:pPr>
              <a:t>2018/7/6</a:t>
            </a:fld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054255-BAAC-412C-95A6-F5DDD5C4747E}" type="slidenum">
              <a:rPr lang="en-US" altLang="zh-CN" smtClean="0"/>
              <a:pPr>
                <a:defRPr/>
              </a:pPr>
              <a:t>13</a:t>
            </a:fld>
            <a:endParaRPr lang="en-US" altLang="zh-CN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03648" y="420688"/>
            <a:ext cx="7221240" cy="704850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应用系统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971599" y="1268413"/>
            <a:ext cx="3535313" cy="4862512"/>
          </a:xfrm>
        </p:spPr>
        <p:txBody>
          <a:bodyPr/>
          <a:lstStyle/>
          <a:p>
            <a:r>
              <a:rPr lang="zh-CN" altLang="en-US" dirty="0" smtClean="0"/>
              <a:t>应用系统是以平台为支撑的提供给客户、用户或运维人员使用的终端系统。</a:t>
            </a:r>
            <a:endParaRPr lang="zh-CN" altLang="en-US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sz="half" idx="2"/>
          </p:nvPr>
        </p:nvGraphicFramePr>
        <p:xfrm>
          <a:off x="4659313" y="1268413"/>
          <a:ext cx="4038600" cy="4862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A86260-2999-4F84-8F36-84E3232123EA}" type="datetime1">
              <a:rPr lang="zh-CN" altLang="en-US" smtClean="0"/>
              <a:pPr>
                <a:defRPr/>
              </a:pPr>
              <a:t>2018/7/6</a:t>
            </a:fld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054255-BAAC-412C-95A6-F5DDD5C4747E}" type="slidenum">
              <a:rPr lang="en-US" altLang="zh-CN" smtClean="0"/>
              <a:pPr>
                <a:defRPr/>
              </a:pPr>
              <a:t>14</a:t>
            </a:fld>
            <a:endParaRPr lang="en-US" altLang="zh-CN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hlinkClick r:id="rId3"/>
              </a:rPr>
              <a:t>客户系统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1190338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66577D-5C03-49E9-AC53-A60372253043}" type="datetime1">
              <a:rPr lang="zh-CN" altLang="en-US" smtClean="0"/>
              <a:pPr>
                <a:defRPr/>
              </a:pPr>
              <a:t>2018/7/6</a:t>
            </a:fld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7F36F0-66E6-4E45-BFF1-8ACA3DFD0ACA}" type="slidenum">
              <a:rPr lang="en-US" altLang="zh-CN" smtClean="0"/>
              <a:pPr>
                <a:defRPr/>
              </a:pPr>
              <a:t>15</a:t>
            </a:fld>
            <a:endParaRPr lang="en-US" altLang="zh-CN"/>
          </a:p>
        </p:txBody>
      </p:sp>
      <p:sp>
        <p:nvSpPr>
          <p:cNvPr id="8" name="燕尾形 7"/>
          <p:cNvSpPr/>
          <p:nvPr/>
        </p:nvSpPr>
        <p:spPr>
          <a:xfrm>
            <a:off x="3779912" y="2132856"/>
            <a:ext cx="216024" cy="288032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9" name="燕尾形 8"/>
          <p:cNvSpPr/>
          <p:nvPr/>
        </p:nvSpPr>
        <p:spPr>
          <a:xfrm rot="5400000">
            <a:off x="7758354" y="2870938"/>
            <a:ext cx="180020" cy="36004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用户系统</a:t>
            </a:r>
            <a:r>
              <a:rPr lang="en-US" altLang="zh-CN" dirty="0" smtClean="0"/>
              <a:t>&amp;</a:t>
            </a:r>
            <a:r>
              <a:rPr lang="zh-CN" altLang="en-US" dirty="0" smtClean="0"/>
              <a:t>运维系统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1115616" y="1484784"/>
          <a:ext cx="374441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66577D-5C03-49E9-AC53-A60372253043}" type="datetime1">
              <a:rPr lang="zh-CN" altLang="en-US" smtClean="0"/>
              <a:pPr>
                <a:defRPr/>
              </a:pPr>
              <a:t>2018/7/6</a:t>
            </a:fld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7F36F0-66E6-4E45-BFF1-8ACA3DFD0ACA}" type="slidenum">
              <a:rPr lang="en-US" altLang="zh-CN" smtClean="0"/>
              <a:pPr>
                <a:defRPr/>
              </a:pPr>
              <a:t>16</a:t>
            </a:fld>
            <a:endParaRPr lang="en-US" altLang="zh-CN"/>
          </a:p>
        </p:txBody>
      </p:sp>
      <p:graphicFrame>
        <p:nvGraphicFramePr>
          <p:cNvPr id="7" name="内容占位符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8991630"/>
              </p:ext>
            </p:extLst>
          </p:nvPr>
        </p:nvGraphicFramePr>
        <p:xfrm>
          <a:off x="5065712" y="1412776"/>
          <a:ext cx="303468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平台目标</a:t>
            </a:r>
            <a:endParaRPr lang="zh-CN" altLang="en-US" dirty="0"/>
          </a:p>
        </p:txBody>
      </p:sp>
      <p:pic>
        <p:nvPicPr>
          <p:cNvPr id="1095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9" y="1346611"/>
            <a:ext cx="5294960" cy="4818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66577D-5C03-49E9-AC53-A60372253043}" type="datetime1">
              <a:rPr lang="zh-CN" altLang="en-US" smtClean="0"/>
              <a:pPr>
                <a:defRPr/>
              </a:pPr>
              <a:t>2018/7/6</a:t>
            </a:fld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7F36F0-66E6-4E45-BFF1-8ACA3DFD0ACA}" type="slidenum">
              <a:rPr lang="en-US" altLang="zh-CN" smtClean="0"/>
              <a:pPr>
                <a:defRPr/>
              </a:pPr>
              <a:t>17</a:t>
            </a:fld>
            <a:endParaRPr lang="en-US" altLang="zh-CN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solidFill>
                  <a:schemeClr val="bg1"/>
                </a:solidFill>
              </a:rPr>
              <a:t>The end</a:t>
            </a:r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701032-DFD6-4CB3-8341-2285E03B496D}" type="datetime1">
              <a:rPr lang="zh-CN" altLang="en-US"/>
              <a:pPr>
                <a:defRPr/>
              </a:pPr>
              <a:t>2018/7/6</a:t>
            </a:fld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0270C4-1D7F-4ED4-9D2F-EA515CD65E46}" type="slidenum">
              <a:rPr lang="en-US" altLang="zh-CN"/>
              <a:pPr>
                <a:defRPr/>
              </a:pPr>
              <a:t>18</a:t>
            </a:fld>
            <a:endParaRPr lang="en-US" altLang="zh-CN"/>
          </a:p>
        </p:txBody>
      </p:sp>
      <p:sp>
        <p:nvSpPr>
          <p:cNvPr id="84996" name="WordArt 4"/>
          <p:cNvSpPr>
            <a:spLocks noChangeArrowheads="1" noChangeShapeType="1" noTextEdit="1"/>
          </p:cNvSpPr>
          <p:nvPr/>
        </p:nvSpPr>
        <p:spPr bwMode="auto">
          <a:xfrm>
            <a:off x="3001963" y="3357563"/>
            <a:ext cx="3057525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80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华文行楷"/>
                <a:ea typeface="华文行楷"/>
              </a:rPr>
              <a:t>谢谢！</a:t>
            </a:r>
          </a:p>
        </p:txBody>
      </p:sp>
      <p:sp>
        <p:nvSpPr>
          <p:cNvPr id="84997" name="WordArt 5"/>
          <p:cNvSpPr>
            <a:spLocks noChangeArrowheads="1" noChangeShapeType="1" noTextEdit="1"/>
          </p:cNvSpPr>
          <p:nvPr/>
        </p:nvSpPr>
        <p:spPr bwMode="auto">
          <a:xfrm>
            <a:off x="2484438" y="1916113"/>
            <a:ext cx="3355975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60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Comic Sans MS"/>
              </a:rPr>
              <a:t>The End</a:t>
            </a:r>
            <a:endParaRPr lang="zh-CN" altLang="en-US" sz="6000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Comic Sans MS"/>
            </a:endParaRPr>
          </a:p>
        </p:txBody>
      </p:sp>
      <p:pic>
        <p:nvPicPr>
          <p:cNvPr id="84999" name="Picture 7" descr="MC900434477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1863" y="3995738"/>
            <a:ext cx="2540000" cy="206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dirty="0" smtClean="0"/>
              <a:t>内容</a:t>
            </a:r>
          </a:p>
        </p:txBody>
      </p:sp>
      <p:sp>
        <p:nvSpPr>
          <p:cNvPr id="5222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71500" indent="-571500"/>
            <a:r>
              <a:rPr lang="zh-CN" altLang="en-US" dirty="0" smtClean="0"/>
              <a:t>能源云平台是什么？</a:t>
            </a:r>
            <a:endParaRPr lang="en-US" altLang="zh-CN" dirty="0" smtClean="0"/>
          </a:p>
          <a:p>
            <a:pPr marL="571500" indent="-571500"/>
            <a:r>
              <a:rPr lang="zh-CN" altLang="en-US" dirty="0" smtClean="0"/>
              <a:t>能源云平台的组成</a:t>
            </a:r>
            <a:endParaRPr lang="en-US" altLang="zh-CN" dirty="0" smtClean="0"/>
          </a:p>
          <a:p>
            <a:pPr marL="971550" lvl="1" indent="-571500"/>
            <a:r>
              <a:rPr lang="zh-CN" altLang="en-US" dirty="0" smtClean="0"/>
              <a:t>业务平台</a:t>
            </a:r>
            <a:endParaRPr lang="en-US" altLang="zh-CN" dirty="0" smtClean="0"/>
          </a:p>
          <a:p>
            <a:pPr marL="971550" lvl="1" indent="-571500"/>
            <a:r>
              <a:rPr lang="zh-CN" altLang="en-US" dirty="0" smtClean="0"/>
              <a:t>运营平台</a:t>
            </a:r>
            <a:endParaRPr lang="en-US" altLang="zh-CN" dirty="0" smtClean="0"/>
          </a:p>
          <a:p>
            <a:pPr marL="971550" lvl="1" indent="-571500"/>
            <a:r>
              <a:rPr lang="zh-CN" altLang="en-US" dirty="0" smtClean="0"/>
              <a:t>用户平台</a:t>
            </a:r>
            <a:endParaRPr lang="en-US" altLang="zh-CN" dirty="0" smtClean="0"/>
          </a:p>
          <a:p>
            <a:pPr marL="571500" indent="-571500"/>
            <a:r>
              <a:rPr lang="zh-CN" altLang="en-US" dirty="0" smtClean="0"/>
              <a:t>应用系统</a:t>
            </a:r>
            <a:endParaRPr lang="en-US" altLang="zh-CN" dirty="0" smtClean="0"/>
          </a:p>
          <a:p>
            <a:pPr marL="971550" lvl="1" indent="-571500"/>
            <a:r>
              <a:rPr lang="zh-CN" altLang="en-US" dirty="0" smtClean="0"/>
              <a:t>客户系统</a:t>
            </a:r>
            <a:endParaRPr lang="en-US" altLang="zh-CN" dirty="0" smtClean="0"/>
          </a:p>
          <a:p>
            <a:pPr marL="971550" lvl="1" indent="-571500"/>
            <a:r>
              <a:rPr lang="zh-CN" altLang="en-US" dirty="0" smtClean="0"/>
              <a:t>用户系统</a:t>
            </a:r>
            <a:endParaRPr lang="en-US" altLang="zh-CN" dirty="0" smtClean="0"/>
          </a:p>
          <a:p>
            <a:pPr marL="971550" lvl="1" indent="-571500"/>
            <a:r>
              <a:rPr lang="zh-CN" altLang="en-US" dirty="0" smtClean="0"/>
              <a:t>运维系统</a:t>
            </a:r>
            <a:endParaRPr lang="en-US" altLang="zh-CN" dirty="0" smtClean="0"/>
          </a:p>
          <a:p>
            <a:pPr marL="571500" indent="-571500"/>
            <a:r>
              <a:rPr lang="zh-CN" altLang="en-US" dirty="0" smtClean="0"/>
              <a:t>平台目标</a:t>
            </a:r>
            <a:endParaRPr lang="en-US" altLang="zh-CN" dirty="0" smtClean="0"/>
          </a:p>
          <a:p>
            <a:pPr marL="571500" indent="-571500"/>
            <a:endParaRPr lang="zh-CN" altLang="en-US" dirty="0" smtClean="0"/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701032-DFD6-4CB3-8341-2285E03B496D}" type="datetime1">
              <a:rPr lang="zh-CN" altLang="en-US"/>
              <a:pPr>
                <a:defRPr/>
              </a:pPr>
              <a:t>2018/7/6</a:t>
            </a:fld>
            <a:endParaRPr lang="en-US" altLang="zh-CN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4C1008-9C95-4DA8-B6BF-2372E0273741}" type="slidenum">
              <a:rPr lang="en-US" altLang="zh-CN"/>
              <a:pPr>
                <a:defRPr/>
              </a:pPr>
              <a:t>2</a:t>
            </a:fld>
            <a:endParaRPr lang="en-US" altLang="zh-CN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能源云平台是什么？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89248" y="1600200"/>
            <a:ext cx="4114800" cy="4525963"/>
          </a:xfrm>
        </p:spPr>
        <p:txBody>
          <a:bodyPr>
            <a:normAutofit lnSpcReduction="10000"/>
          </a:bodyPr>
          <a:lstStyle/>
          <a:p>
            <a:r>
              <a:rPr lang="zh-CN" altLang="en-US" dirty="0" smtClean="0"/>
              <a:t>能源云平台提供能源管理与营收的云端解决方案。</a:t>
            </a:r>
            <a:endParaRPr lang="en-US" altLang="zh-CN" dirty="0" smtClean="0"/>
          </a:p>
          <a:p>
            <a:r>
              <a:rPr lang="zh-CN" altLang="en-US" dirty="0" smtClean="0"/>
              <a:t>适用于自来水公司、电力公司、热力公司、物业管理公司、企事业单位</a:t>
            </a:r>
            <a:r>
              <a:rPr lang="zh-CN" altLang="zh-CN" dirty="0" smtClean="0"/>
              <a:t>的管理、计收费、增值、公共服务业务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66577D-5C03-49E9-AC53-A60372253043}" type="datetime1">
              <a:rPr lang="zh-CN" altLang="en-US" smtClean="0"/>
              <a:pPr>
                <a:defRPr/>
              </a:pPr>
              <a:t>2018/7/6</a:t>
            </a:fld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7F36F0-66E6-4E45-BFF1-8ACA3DFD0ACA}" type="slidenum">
              <a:rPr lang="en-US" altLang="zh-CN" smtClean="0"/>
              <a:pPr>
                <a:defRPr/>
              </a:pPr>
              <a:t>3</a:t>
            </a:fld>
            <a:endParaRPr lang="en-US" altLang="zh-CN"/>
          </a:p>
        </p:txBody>
      </p:sp>
      <p:graphicFrame>
        <p:nvGraphicFramePr>
          <p:cNvPr id="6" name="图示 5"/>
          <p:cNvGraphicFramePr/>
          <p:nvPr>
            <p:extLst>
              <p:ext uri="{D42A27DB-BD31-4B8C-83A1-F6EECF244321}">
                <p14:modId xmlns:p14="http://schemas.microsoft.com/office/powerpoint/2010/main" val="403102147"/>
              </p:ext>
            </p:extLst>
          </p:nvPr>
        </p:nvGraphicFramePr>
        <p:xfrm>
          <a:off x="5076056" y="1700808"/>
          <a:ext cx="3570013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能源云平台的组成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17240" y="1600200"/>
            <a:ext cx="4042792" cy="4525963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能源云平台由三个可独立部署子平台组成。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66577D-5C03-49E9-AC53-A60372253043}" type="datetime1">
              <a:rPr lang="zh-CN" altLang="en-US" smtClean="0"/>
              <a:pPr>
                <a:defRPr/>
              </a:pPr>
              <a:t>2018/7/6</a:t>
            </a:fld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7F36F0-66E6-4E45-BFF1-8ACA3DFD0ACA}" type="slidenum">
              <a:rPr lang="en-US" altLang="zh-CN" smtClean="0"/>
              <a:pPr>
                <a:defRPr/>
              </a:pPr>
              <a:t>4</a:t>
            </a:fld>
            <a:endParaRPr lang="en-US" altLang="zh-CN"/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4788024" y="1556792"/>
            <a:ext cx="3322712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50000"/>
              <a:buFont typeface="Wingdings 2"/>
              <a:buChar char=""/>
              <a:tabLst/>
              <a:defRPr/>
            </a:pP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内容占位符 2"/>
          <p:cNvSpPr txBox="1">
            <a:spLocks/>
          </p:cNvSpPr>
          <p:nvPr/>
        </p:nvSpPr>
        <p:spPr>
          <a:xfrm>
            <a:off x="4427984" y="1556792"/>
            <a:ext cx="3322712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50000"/>
              <a:buFont typeface="Wingdings 2"/>
              <a:buChar char=""/>
              <a:tabLst/>
              <a:defRPr/>
            </a:pP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图示 7"/>
          <p:cNvGraphicFramePr/>
          <p:nvPr/>
        </p:nvGraphicFramePr>
        <p:xfrm>
          <a:off x="4164632" y="1628800"/>
          <a:ext cx="458383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/>
              <a:t>业务平台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CN" altLang="en-US" dirty="0" smtClean="0"/>
              <a:t>业务平台提供能源管理行业业务支撑。</a:t>
            </a:r>
            <a:endParaRPr lang="en-US" altLang="zh-CN" dirty="0" smtClean="0"/>
          </a:p>
          <a:p>
            <a:r>
              <a:rPr lang="zh-CN" altLang="en-US" dirty="0" smtClean="0"/>
              <a:t>企业可以建立独立的业务平台（大型），也可以使用公共业务平台组建企业系统。</a:t>
            </a:r>
            <a:endParaRPr lang="zh-CN" altLang="en-US" dirty="0"/>
          </a:p>
        </p:txBody>
      </p:sp>
      <p:graphicFrame>
        <p:nvGraphicFramePr>
          <p:cNvPr id="7" name="内容占位符 6"/>
          <p:cNvGraphicFramePr>
            <a:graphicFrameLocks noGrp="1"/>
          </p:cNvGraphicFramePr>
          <p:nvPr>
            <p:ph sz="half" idx="2"/>
          </p:nvPr>
        </p:nvGraphicFramePr>
        <p:xfrm>
          <a:off x="5276850" y="1524000"/>
          <a:ext cx="3657600" cy="466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8296AB-3DDD-4322-8738-F44CF7979F0A}" type="datetime1">
              <a:rPr lang="zh-CN" altLang="en-US" smtClean="0"/>
              <a:pPr>
                <a:defRPr/>
              </a:pPr>
              <a:t>2018/7/6</a:t>
            </a:fld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274B7D-8FE6-4DA1-AFD7-42CAB6DFDB00}" type="slidenum">
              <a:rPr lang="en-US" altLang="zh-CN" smtClean="0"/>
              <a:pPr>
                <a:defRPr/>
              </a:pPr>
              <a:t>5</a:t>
            </a:fld>
            <a:endParaRPr lang="en-US" altLang="zh-CN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收费类业务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66577D-5C03-49E9-AC53-A60372253043}" type="datetime1">
              <a:rPr lang="zh-CN" altLang="en-US" smtClean="0"/>
              <a:pPr>
                <a:defRPr/>
              </a:pPr>
              <a:t>2018/7/6</a:t>
            </a:fld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7F36F0-66E6-4E45-BFF1-8ACA3DFD0ACA}" type="slidenum">
              <a:rPr lang="en-US" altLang="zh-CN" smtClean="0"/>
              <a:pPr>
                <a:defRPr/>
              </a:pPr>
              <a:t>6</a:t>
            </a:fld>
            <a:endParaRPr lang="en-US" altLang="zh-CN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管理类业务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66577D-5C03-49E9-AC53-A60372253043}" type="datetime1">
              <a:rPr lang="zh-CN" altLang="en-US" smtClean="0"/>
              <a:pPr>
                <a:defRPr/>
              </a:pPr>
              <a:t>2018/7/6</a:t>
            </a:fld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7F36F0-66E6-4E45-BFF1-8ACA3DFD0ACA}" type="slidenum">
              <a:rPr lang="en-US" altLang="zh-CN" smtClean="0"/>
              <a:pPr>
                <a:defRPr/>
              </a:pPr>
              <a:t>7</a:t>
            </a:fld>
            <a:endParaRPr lang="en-US" altLang="zh-CN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服务类业务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66577D-5C03-49E9-AC53-A60372253043}" type="datetime1">
              <a:rPr lang="zh-CN" altLang="en-US" smtClean="0"/>
              <a:pPr>
                <a:defRPr/>
              </a:pPr>
              <a:t>2018/7/6</a:t>
            </a:fld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7F36F0-66E6-4E45-BFF1-8ACA3DFD0ACA}" type="slidenum">
              <a:rPr lang="en-US" altLang="zh-CN" smtClean="0"/>
              <a:pPr>
                <a:defRPr/>
              </a:pPr>
              <a:t>8</a:t>
            </a:fld>
            <a:endParaRPr lang="en-US" altLang="zh-CN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增值类业务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66577D-5C03-49E9-AC53-A60372253043}" type="datetime1">
              <a:rPr lang="zh-CN" altLang="en-US" smtClean="0"/>
              <a:pPr>
                <a:defRPr/>
              </a:pPr>
              <a:t>2018/7/6</a:t>
            </a:fld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7F36F0-66E6-4E45-BFF1-8ACA3DFD0ACA}" type="slidenum">
              <a:rPr lang="en-US" altLang="zh-CN" smtClean="0"/>
              <a:pPr>
                <a:defRPr/>
              </a:pPr>
              <a:t>9</a:t>
            </a:fld>
            <a:endParaRPr lang="en-US" altLang="zh-CN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276711</TotalTime>
  <Words>480</Words>
  <Application>Microsoft Office PowerPoint</Application>
  <PresentationFormat>全屏显示(4:3)</PresentationFormat>
  <Paragraphs>173</Paragraphs>
  <Slides>18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8" baseType="lpstr">
      <vt:lpstr>华文行楷</vt:lpstr>
      <vt:lpstr>华文隶书</vt:lpstr>
      <vt:lpstr>华文中宋</vt:lpstr>
      <vt:lpstr>宋体</vt:lpstr>
      <vt:lpstr>Arial</vt:lpstr>
      <vt:lpstr>Comic Sans MS</vt:lpstr>
      <vt:lpstr>Gill Sans MT</vt:lpstr>
      <vt:lpstr>Verdana</vt:lpstr>
      <vt:lpstr>Wingdings 2</vt:lpstr>
      <vt:lpstr>夏至</vt:lpstr>
      <vt:lpstr>诺文能源云平台</vt:lpstr>
      <vt:lpstr>内容</vt:lpstr>
      <vt:lpstr>能源云平台是什么？</vt:lpstr>
      <vt:lpstr>能源云平台的组成</vt:lpstr>
      <vt:lpstr>业务平台</vt:lpstr>
      <vt:lpstr>收费类业务</vt:lpstr>
      <vt:lpstr>管理类业务</vt:lpstr>
      <vt:lpstr>服务类业务</vt:lpstr>
      <vt:lpstr>增值类业务</vt:lpstr>
      <vt:lpstr>运营平台</vt:lpstr>
      <vt:lpstr>运营平台</vt:lpstr>
      <vt:lpstr>运营平台</vt:lpstr>
      <vt:lpstr>用户平台</vt:lpstr>
      <vt:lpstr>应用系统</vt:lpstr>
      <vt:lpstr>客户系统</vt:lpstr>
      <vt:lpstr>用户系统&amp;运维系统</vt:lpstr>
      <vt:lpstr>平台目标</vt:lpstr>
      <vt:lpstr>The end</vt:lpstr>
    </vt:vector>
  </TitlesOfParts>
  <Company>微软中国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wang suping</cp:lastModifiedBy>
  <cp:revision>332</cp:revision>
  <dcterms:created xsi:type="dcterms:W3CDTF">2008-11-19T08:32:00Z</dcterms:created>
  <dcterms:modified xsi:type="dcterms:W3CDTF">2018-07-06T05:28:06Z</dcterms:modified>
</cp:coreProperties>
</file>