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4" r:id="rId1"/>
  </p:sldMasterIdLst>
  <p:notesMasterIdLst>
    <p:notesMasterId r:id="rId14"/>
  </p:notesMasterIdLst>
  <p:handoutMasterIdLst>
    <p:handoutMasterId r:id="rId15"/>
  </p:handoutMasterIdLst>
  <p:sldIdLst>
    <p:sldId id="257" r:id="rId2"/>
    <p:sldId id="479" r:id="rId3"/>
    <p:sldId id="590" r:id="rId4"/>
    <p:sldId id="596" r:id="rId5"/>
    <p:sldId id="595" r:id="rId6"/>
    <p:sldId id="597" r:id="rId7"/>
    <p:sldId id="601" r:id="rId8"/>
    <p:sldId id="598" r:id="rId9"/>
    <p:sldId id="594" r:id="rId10"/>
    <p:sldId id="599" r:id="rId11"/>
    <p:sldId id="602" r:id="rId12"/>
    <p:sldId id="388" r:id="rId13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5918" autoAdjust="0"/>
  </p:normalViewPr>
  <p:slideViewPr>
    <p:cSldViewPr>
      <p:cViewPr varScale="1">
        <p:scale>
          <a:sx n="98" d="100"/>
          <a:sy n="98" d="100"/>
        </p:scale>
        <p:origin x="504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272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9A4441-A497-4F69-B553-2F104C1CB78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8013C8DE-ECC8-41BF-A513-1C13469B5E84}">
      <dgm:prSet phldrT="[文本]"/>
      <dgm:spPr/>
      <dgm:t>
        <a:bodyPr/>
        <a:lstStyle/>
        <a:p>
          <a:r>
            <a:rPr lang="zh-CN" altLang="en-US" dirty="0" smtClean="0"/>
            <a:t>客户移动应用</a:t>
          </a:r>
          <a:endParaRPr lang="zh-CN" altLang="en-US" dirty="0"/>
        </a:p>
      </dgm:t>
    </dgm:pt>
    <dgm:pt modelId="{04115EDA-F3E8-41DE-951D-4FF1D6BA3619}" type="parTrans" cxnId="{856725E4-2097-4199-9541-5E4867EAE4A6}">
      <dgm:prSet/>
      <dgm:spPr/>
      <dgm:t>
        <a:bodyPr/>
        <a:lstStyle/>
        <a:p>
          <a:endParaRPr lang="zh-CN" altLang="en-US"/>
        </a:p>
      </dgm:t>
    </dgm:pt>
    <dgm:pt modelId="{E708D809-E711-4AB9-8444-0FF5CA2D1176}" type="sibTrans" cxnId="{856725E4-2097-4199-9541-5E4867EAE4A6}">
      <dgm:prSet/>
      <dgm:spPr/>
      <dgm:t>
        <a:bodyPr/>
        <a:lstStyle/>
        <a:p>
          <a:endParaRPr lang="zh-CN" altLang="en-US"/>
        </a:p>
      </dgm:t>
    </dgm:pt>
    <dgm:pt modelId="{2780F886-6D11-447C-9594-F2B5D424793A}">
      <dgm:prSet phldrT="[文本]"/>
      <dgm:spPr/>
      <dgm:t>
        <a:bodyPr/>
        <a:lstStyle/>
        <a:p>
          <a:r>
            <a:rPr lang="en-US" altLang="zh-CN" dirty="0" err="1" smtClean="0"/>
            <a:t>CustEmApp</a:t>
          </a:r>
          <a:endParaRPr lang="zh-CN" altLang="en-US" dirty="0"/>
        </a:p>
      </dgm:t>
    </dgm:pt>
    <dgm:pt modelId="{7F7B1534-CE0A-48C1-9DB8-CD20BBC69C73}" type="parTrans" cxnId="{3A2ACFEC-1018-4957-9CA3-6C1B776EAD83}">
      <dgm:prSet/>
      <dgm:spPr/>
      <dgm:t>
        <a:bodyPr/>
        <a:lstStyle/>
        <a:p>
          <a:endParaRPr lang="zh-CN" altLang="en-US"/>
        </a:p>
      </dgm:t>
    </dgm:pt>
    <dgm:pt modelId="{302D8401-4F3C-479F-998B-258F8D1F547D}" type="sibTrans" cxnId="{3A2ACFEC-1018-4957-9CA3-6C1B776EAD83}">
      <dgm:prSet/>
      <dgm:spPr/>
      <dgm:t>
        <a:bodyPr/>
        <a:lstStyle/>
        <a:p>
          <a:endParaRPr lang="zh-CN" altLang="en-US"/>
        </a:p>
      </dgm:t>
    </dgm:pt>
    <dgm:pt modelId="{B9C3E92A-D5B8-4234-BC82-C35B79BAF54F}">
      <dgm:prSet phldrT="[文本]"/>
      <dgm:spPr/>
      <dgm:t>
        <a:bodyPr/>
        <a:lstStyle/>
        <a:p>
          <a:r>
            <a:rPr lang="en-US" altLang="zh-CN" dirty="0" err="1" smtClean="0"/>
            <a:t>Andro</a:t>
          </a:r>
          <a:r>
            <a:rPr lang="zh-CN" altLang="en-US" dirty="0" smtClean="0"/>
            <a:t>版</a:t>
          </a:r>
          <a:endParaRPr lang="zh-CN" altLang="en-US" dirty="0"/>
        </a:p>
      </dgm:t>
    </dgm:pt>
    <dgm:pt modelId="{304741D6-D882-44A3-92D4-69B4FAE141D8}" type="parTrans" cxnId="{8310613F-41F2-440A-A4B9-BF3B2E3E9676}">
      <dgm:prSet/>
      <dgm:spPr/>
      <dgm:t>
        <a:bodyPr/>
        <a:lstStyle/>
        <a:p>
          <a:endParaRPr lang="zh-CN" altLang="en-US"/>
        </a:p>
      </dgm:t>
    </dgm:pt>
    <dgm:pt modelId="{5F71AEE2-B76B-4E46-9345-FF13D0C54758}" type="sibTrans" cxnId="{8310613F-41F2-440A-A4B9-BF3B2E3E9676}">
      <dgm:prSet/>
      <dgm:spPr/>
      <dgm:t>
        <a:bodyPr/>
        <a:lstStyle/>
        <a:p>
          <a:endParaRPr lang="zh-CN" altLang="en-US"/>
        </a:p>
      </dgm:t>
    </dgm:pt>
    <dgm:pt modelId="{1F66B39D-3845-4003-9D8E-E02F8F16384F}">
      <dgm:prSet phldrT="[文本]"/>
      <dgm:spPr/>
      <dgm:t>
        <a:bodyPr/>
        <a:lstStyle/>
        <a:p>
          <a:r>
            <a:rPr lang="zh-CN" altLang="en-US" dirty="0" smtClean="0"/>
            <a:t>微信</a:t>
          </a:r>
          <a:endParaRPr lang="zh-CN" altLang="en-US" dirty="0"/>
        </a:p>
      </dgm:t>
    </dgm:pt>
    <dgm:pt modelId="{9F927FE7-9965-4E7F-A6F4-3DBCA480782B}" type="parTrans" cxnId="{F62A971E-4328-4AED-B63C-18748E574D65}">
      <dgm:prSet/>
      <dgm:spPr/>
      <dgm:t>
        <a:bodyPr/>
        <a:lstStyle/>
        <a:p>
          <a:endParaRPr lang="zh-CN" altLang="en-US"/>
        </a:p>
      </dgm:t>
    </dgm:pt>
    <dgm:pt modelId="{CEB3D704-234D-40EC-B1F6-D27C092EF35D}" type="sibTrans" cxnId="{F62A971E-4328-4AED-B63C-18748E574D65}">
      <dgm:prSet/>
      <dgm:spPr/>
      <dgm:t>
        <a:bodyPr/>
        <a:lstStyle/>
        <a:p>
          <a:endParaRPr lang="zh-CN" altLang="en-US"/>
        </a:p>
      </dgm:t>
    </dgm:pt>
    <dgm:pt modelId="{559D5DAF-EE61-4FDE-8B5F-BA068BA41D87}" type="pres">
      <dgm:prSet presAssocID="{8F9A4441-A497-4F69-B553-2F104C1CB78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F7CD6567-A59B-488A-99BA-0DC5498EE0A2}" type="pres">
      <dgm:prSet presAssocID="{8013C8DE-ECC8-41BF-A513-1C13469B5E84}" presName="hierRoot1" presStyleCnt="0"/>
      <dgm:spPr/>
    </dgm:pt>
    <dgm:pt modelId="{FD9F82E6-6E01-40C7-844F-13525510C59F}" type="pres">
      <dgm:prSet presAssocID="{8013C8DE-ECC8-41BF-A513-1C13469B5E84}" presName="composite" presStyleCnt="0"/>
      <dgm:spPr/>
    </dgm:pt>
    <dgm:pt modelId="{F55B3B4A-64D7-4C23-9275-6F05580A820E}" type="pres">
      <dgm:prSet presAssocID="{8013C8DE-ECC8-41BF-A513-1C13469B5E84}" presName="background" presStyleLbl="node0" presStyleIdx="0" presStyleCnt="1"/>
      <dgm:spPr/>
    </dgm:pt>
    <dgm:pt modelId="{947A6BE8-ACAA-4350-8A07-25674FD6A95E}" type="pres">
      <dgm:prSet presAssocID="{8013C8DE-ECC8-41BF-A513-1C13469B5E8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26B95219-3641-4B3A-9D56-0383D5E7311D}" type="pres">
      <dgm:prSet presAssocID="{8013C8DE-ECC8-41BF-A513-1C13469B5E84}" presName="hierChild2" presStyleCnt="0"/>
      <dgm:spPr/>
    </dgm:pt>
    <dgm:pt modelId="{0848B35E-0A02-44E2-AAAD-F9ED47155E78}" type="pres">
      <dgm:prSet presAssocID="{7F7B1534-CE0A-48C1-9DB8-CD20BBC69C73}" presName="Name10" presStyleLbl="parChTrans1D2" presStyleIdx="0" presStyleCnt="2"/>
      <dgm:spPr/>
      <dgm:t>
        <a:bodyPr/>
        <a:lstStyle/>
        <a:p>
          <a:endParaRPr lang="zh-CN" altLang="en-US"/>
        </a:p>
      </dgm:t>
    </dgm:pt>
    <dgm:pt modelId="{C0C4BED8-405C-4C6A-9F11-64E0C0A04FE3}" type="pres">
      <dgm:prSet presAssocID="{2780F886-6D11-447C-9594-F2B5D424793A}" presName="hierRoot2" presStyleCnt="0"/>
      <dgm:spPr/>
    </dgm:pt>
    <dgm:pt modelId="{8B8B1759-770C-4A20-8513-AB9FB277D55E}" type="pres">
      <dgm:prSet presAssocID="{2780F886-6D11-447C-9594-F2B5D424793A}" presName="composite2" presStyleCnt="0"/>
      <dgm:spPr/>
    </dgm:pt>
    <dgm:pt modelId="{6B9190F1-072C-46B4-8612-D0FA8E0872D1}" type="pres">
      <dgm:prSet presAssocID="{2780F886-6D11-447C-9594-F2B5D424793A}" presName="background2" presStyleLbl="node2" presStyleIdx="0" presStyleCnt="2"/>
      <dgm:spPr/>
    </dgm:pt>
    <dgm:pt modelId="{578539B7-F13C-427C-8EE9-9E13FA47ABE5}" type="pres">
      <dgm:prSet presAssocID="{2780F886-6D11-447C-9594-F2B5D424793A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5792628C-DABA-4BE6-8071-2164E4E05F78}" type="pres">
      <dgm:prSet presAssocID="{2780F886-6D11-447C-9594-F2B5D424793A}" presName="hierChild3" presStyleCnt="0"/>
      <dgm:spPr/>
    </dgm:pt>
    <dgm:pt modelId="{1C6C3775-379D-45A9-B231-459197093B6D}" type="pres">
      <dgm:prSet presAssocID="{304741D6-D882-44A3-92D4-69B4FAE141D8}" presName="Name17" presStyleLbl="parChTrans1D3" presStyleIdx="0" presStyleCnt="1"/>
      <dgm:spPr/>
      <dgm:t>
        <a:bodyPr/>
        <a:lstStyle/>
        <a:p>
          <a:endParaRPr lang="zh-CN" altLang="en-US"/>
        </a:p>
      </dgm:t>
    </dgm:pt>
    <dgm:pt modelId="{A576D068-BD4B-4EF3-8F97-483F2FB86371}" type="pres">
      <dgm:prSet presAssocID="{B9C3E92A-D5B8-4234-BC82-C35B79BAF54F}" presName="hierRoot3" presStyleCnt="0"/>
      <dgm:spPr/>
    </dgm:pt>
    <dgm:pt modelId="{6B4F8B39-90F5-48FA-99E2-F59F8CFF223A}" type="pres">
      <dgm:prSet presAssocID="{B9C3E92A-D5B8-4234-BC82-C35B79BAF54F}" presName="composite3" presStyleCnt="0"/>
      <dgm:spPr/>
    </dgm:pt>
    <dgm:pt modelId="{27B38541-6E5D-4780-A24A-69FA58E939A7}" type="pres">
      <dgm:prSet presAssocID="{B9C3E92A-D5B8-4234-BC82-C35B79BAF54F}" presName="background3" presStyleLbl="node3" presStyleIdx="0" presStyleCnt="1"/>
      <dgm:spPr/>
    </dgm:pt>
    <dgm:pt modelId="{F2D20D93-15AE-41C6-BCE5-7A72C4C28479}" type="pres">
      <dgm:prSet presAssocID="{B9C3E92A-D5B8-4234-BC82-C35B79BAF54F}" presName="text3" presStyleLbl="fgAcc3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88AEC21A-6B92-447F-AD02-A05BD0AD859D}" type="pres">
      <dgm:prSet presAssocID="{B9C3E92A-D5B8-4234-BC82-C35B79BAF54F}" presName="hierChild4" presStyleCnt="0"/>
      <dgm:spPr/>
    </dgm:pt>
    <dgm:pt modelId="{0AB00BE7-FC7A-4CA7-98AD-A7C8A168A4CA}" type="pres">
      <dgm:prSet presAssocID="{9F927FE7-9965-4E7F-A6F4-3DBCA480782B}" presName="Name10" presStyleLbl="parChTrans1D2" presStyleIdx="1" presStyleCnt="2"/>
      <dgm:spPr/>
      <dgm:t>
        <a:bodyPr/>
        <a:lstStyle/>
        <a:p>
          <a:endParaRPr lang="zh-CN" altLang="en-US"/>
        </a:p>
      </dgm:t>
    </dgm:pt>
    <dgm:pt modelId="{EF7A7857-A23F-4454-ADF7-AC7CAFF80283}" type="pres">
      <dgm:prSet presAssocID="{1F66B39D-3845-4003-9D8E-E02F8F16384F}" presName="hierRoot2" presStyleCnt="0"/>
      <dgm:spPr/>
    </dgm:pt>
    <dgm:pt modelId="{72533549-51DF-4B35-A091-F132E3ECE124}" type="pres">
      <dgm:prSet presAssocID="{1F66B39D-3845-4003-9D8E-E02F8F16384F}" presName="composite2" presStyleCnt="0"/>
      <dgm:spPr/>
    </dgm:pt>
    <dgm:pt modelId="{66F1F483-442D-4FC2-A467-011731A1C3E6}" type="pres">
      <dgm:prSet presAssocID="{1F66B39D-3845-4003-9D8E-E02F8F16384F}" presName="background2" presStyleLbl="node2" presStyleIdx="1" presStyleCnt="2"/>
      <dgm:spPr/>
    </dgm:pt>
    <dgm:pt modelId="{2E45E956-AB3E-4C64-8AC2-66357412E5FE}" type="pres">
      <dgm:prSet presAssocID="{1F66B39D-3845-4003-9D8E-E02F8F16384F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F1874DB3-E084-4940-8CA8-02223E126019}" type="pres">
      <dgm:prSet presAssocID="{1F66B39D-3845-4003-9D8E-E02F8F16384F}" presName="hierChild3" presStyleCnt="0"/>
      <dgm:spPr/>
    </dgm:pt>
  </dgm:ptLst>
  <dgm:cxnLst>
    <dgm:cxn modelId="{8310613F-41F2-440A-A4B9-BF3B2E3E9676}" srcId="{2780F886-6D11-447C-9594-F2B5D424793A}" destId="{B9C3E92A-D5B8-4234-BC82-C35B79BAF54F}" srcOrd="0" destOrd="0" parTransId="{304741D6-D882-44A3-92D4-69B4FAE141D8}" sibTransId="{5F71AEE2-B76B-4E46-9345-FF13D0C54758}"/>
    <dgm:cxn modelId="{A04F7F42-A07C-463A-BDE4-675571941200}" type="presOf" srcId="{2780F886-6D11-447C-9594-F2B5D424793A}" destId="{578539B7-F13C-427C-8EE9-9E13FA47ABE5}" srcOrd="0" destOrd="0" presId="urn:microsoft.com/office/officeart/2005/8/layout/hierarchy1"/>
    <dgm:cxn modelId="{031216DD-ADD8-4C4E-9A7F-081D81EA83DA}" type="presOf" srcId="{304741D6-D882-44A3-92D4-69B4FAE141D8}" destId="{1C6C3775-379D-45A9-B231-459197093B6D}" srcOrd="0" destOrd="0" presId="urn:microsoft.com/office/officeart/2005/8/layout/hierarchy1"/>
    <dgm:cxn modelId="{178E866E-0C11-4C15-B8CE-66D34AF8DB1C}" type="presOf" srcId="{1F66B39D-3845-4003-9D8E-E02F8F16384F}" destId="{2E45E956-AB3E-4C64-8AC2-66357412E5FE}" srcOrd="0" destOrd="0" presId="urn:microsoft.com/office/officeart/2005/8/layout/hierarchy1"/>
    <dgm:cxn modelId="{856725E4-2097-4199-9541-5E4867EAE4A6}" srcId="{8F9A4441-A497-4F69-B553-2F104C1CB78B}" destId="{8013C8DE-ECC8-41BF-A513-1C13469B5E84}" srcOrd="0" destOrd="0" parTransId="{04115EDA-F3E8-41DE-951D-4FF1D6BA3619}" sibTransId="{E708D809-E711-4AB9-8444-0FF5CA2D1176}"/>
    <dgm:cxn modelId="{587A380A-10AC-464F-AE68-C14A16E8E43B}" type="presOf" srcId="{8F9A4441-A497-4F69-B553-2F104C1CB78B}" destId="{559D5DAF-EE61-4FDE-8B5F-BA068BA41D87}" srcOrd="0" destOrd="0" presId="urn:microsoft.com/office/officeart/2005/8/layout/hierarchy1"/>
    <dgm:cxn modelId="{F62A971E-4328-4AED-B63C-18748E574D65}" srcId="{8013C8DE-ECC8-41BF-A513-1C13469B5E84}" destId="{1F66B39D-3845-4003-9D8E-E02F8F16384F}" srcOrd="1" destOrd="0" parTransId="{9F927FE7-9965-4E7F-A6F4-3DBCA480782B}" sibTransId="{CEB3D704-234D-40EC-B1F6-D27C092EF35D}"/>
    <dgm:cxn modelId="{4C594FBB-40B8-4BB8-ACBC-8C21684B97DA}" type="presOf" srcId="{7F7B1534-CE0A-48C1-9DB8-CD20BBC69C73}" destId="{0848B35E-0A02-44E2-AAAD-F9ED47155E78}" srcOrd="0" destOrd="0" presId="urn:microsoft.com/office/officeart/2005/8/layout/hierarchy1"/>
    <dgm:cxn modelId="{40336E5B-67AF-41F3-A1AD-EC76C6E62F87}" type="presOf" srcId="{9F927FE7-9965-4E7F-A6F4-3DBCA480782B}" destId="{0AB00BE7-FC7A-4CA7-98AD-A7C8A168A4CA}" srcOrd="0" destOrd="0" presId="urn:microsoft.com/office/officeart/2005/8/layout/hierarchy1"/>
    <dgm:cxn modelId="{842ED32C-2D19-48D0-99DA-3646F7B083D2}" type="presOf" srcId="{8013C8DE-ECC8-41BF-A513-1C13469B5E84}" destId="{947A6BE8-ACAA-4350-8A07-25674FD6A95E}" srcOrd="0" destOrd="0" presId="urn:microsoft.com/office/officeart/2005/8/layout/hierarchy1"/>
    <dgm:cxn modelId="{4F073BCD-DAAB-48A6-B3D8-FD4E6030C625}" type="presOf" srcId="{B9C3E92A-D5B8-4234-BC82-C35B79BAF54F}" destId="{F2D20D93-15AE-41C6-BCE5-7A72C4C28479}" srcOrd="0" destOrd="0" presId="urn:microsoft.com/office/officeart/2005/8/layout/hierarchy1"/>
    <dgm:cxn modelId="{3A2ACFEC-1018-4957-9CA3-6C1B776EAD83}" srcId="{8013C8DE-ECC8-41BF-A513-1C13469B5E84}" destId="{2780F886-6D11-447C-9594-F2B5D424793A}" srcOrd="0" destOrd="0" parTransId="{7F7B1534-CE0A-48C1-9DB8-CD20BBC69C73}" sibTransId="{302D8401-4F3C-479F-998B-258F8D1F547D}"/>
    <dgm:cxn modelId="{BC21E6E3-AFF9-433F-AC9B-0C34B479AACC}" type="presParOf" srcId="{559D5DAF-EE61-4FDE-8B5F-BA068BA41D87}" destId="{F7CD6567-A59B-488A-99BA-0DC5498EE0A2}" srcOrd="0" destOrd="0" presId="urn:microsoft.com/office/officeart/2005/8/layout/hierarchy1"/>
    <dgm:cxn modelId="{DF6CF4A8-37FE-4396-950E-23432D9E2B20}" type="presParOf" srcId="{F7CD6567-A59B-488A-99BA-0DC5498EE0A2}" destId="{FD9F82E6-6E01-40C7-844F-13525510C59F}" srcOrd="0" destOrd="0" presId="urn:microsoft.com/office/officeart/2005/8/layout/hierarchy1"/>
    <dgm:cxn modelId="{6FBB6460-1B39-43D3-8DD2-37F0AD310F49}" type="presParOf" srcId="{FD9F82E6-6E01-40C7-844F-13525510C59F}" destId="{F55B3B4A-64D7-4C23-9275-6F05580A820E}" srcOrd="0" destOrd="0" presId="urn:microsoft.com/office/officeart/2005/8/layout/hierarchy1"/>
    <dgm:cxn modelId="{F4E565CE-3111-4182-AFAF-42222D29491A}" type="presParOf" srcId="{FD9F82E6-6E01-40C7-844F-13525510C59F}" destId="{947A6BE8-ACAA-4350-8A07-25674FD6A95E}" srcOrd="1" destOrd="0" presId="urn:microsoft.com/office/officeart/2005/8/layout/hierarchy1"/>
    <dgm:cxn modelId="{E3F4304B-5A72-4209-9FAE-F2ED462C9A55}" type="presParOf" srcId="{F7CD6567-A59B-488A-99BA-0DC5498EE0A2}" destId="{26B95219-3641-4B3A-9D56-0383D5E7311D}" srcOrd="1" destOrd="0" presId="urn:microsoft.com/office/officeart/2005/8/layout/hierarchy1"/>
    <dgm:cxn modelId="{2A1A0B67-5052-43A9-9B0D-DAAEC2272D53}" type="presParOf" srcId="{26B95219-3641-4B3A-9D56-0383D5E7311D}" destId="{0848B35E-0A02-44E2-AAAD-F9ED47155E78}" srcOrd="0" destOrd="0" presId="urn:microsoft.com/office/officeart/2005/8/layout/hierarchy1"/>
    <dgm:cxn modelId="{9A9D9851-360B-44F5-9BD2-4CC4591CF4ED}" type="presParOf" srcId="{26B95219-3641-4B3A-9D56-0383D5E7311D}" destId="{C0C4BED8-405C-4C6A-9F11-64E0C0A04FE3}" srcOrd="1" destOrd="0" presId="urn:microsoft.com/office/officeart/2005/8/layout/hierarchy1"/>
    <dgm:cxn modelId="{D1232279-AFCB-4EF3-9FFF-701817AE5CDE}" type="presParOf" srcId="{C0C4BED8-405C-4C6A-9F11-64E0C0A04FE3}" destId="{8B8B1759-770C-4A20-8513-AB9FB277D55E}" srcOrd="0" destOrd="0" presId="urn:microsoft.com/office/officeart/2005/8/layout/hierarchy1"/>
    <dgm:cxn modelId="{CE241B8D-8B8F-465F-B3ED-82ADB515CD89}" type="presParOf" srcId="{8B8B1759-770C-4A20-8513-AB9FB277D55E}" destId="{6B9190F1-072C-46B4-8612-D0FA8E0872D1}" srcOrd="0" destOrd="0" presId="urn:microsoft.com/office/officeart/2005/8/layout/hierarchy1"/>
    <dgm:cxn modelId="{73AEBE5B-88D3-4CAF-9F61-789B71094A40}" type="presParOf" srcId="{8B8B1759-770C-4A20-8513-AB9FB277D55E}" destId="{578539B7-F13C-427C-8EE9-9E13FA47ABE5}" srcOrd="1" destOrd="0" presId="urn:microsoft.com/office/officeart/2005/8/layout/hierarchy1"/>
    <dgm:cxn modelId="{B0F9CD0D-6E5D-426F-B72C-E00EF578EF90}" type="presParOf" srcId="{C0C4BED8-405C-4C6A-9F11-64E0C0A04FE3}" destId="{5792628C-DABA-4BE6-8071-2164E4E05F78}" srcOrd="1" destOrd="0" presId="urn:microsoft.com/office/officeart/2005/8/layout/hierarchy1"/>
    <dgm:cxn modelId="{61774048-9C81-4DA1-B82F-488414E3C5E4}" type="presParOf" srcId="{5792628C-DABA-4BE6-8071-2164E4E05F78}" destId="{1C6C3775-379D-45A9-B231-459197093B6D}" srcOrd="0" destOrd="0" presId="urn:microsoft.com/office/officeart/2005/8/layout/hierarchy1"/>
    <dgm:cxn modelId="{125826C6-1160-4432-8915-38BB4CC020AC}" type="presParOf" srcId="{5792628C-DABA-4BE6-8071-2164E4E05F78}" destId="{A576D068-BD4B-4EF3-8F97-483F2FB86371}" srcOrd="1" destOrd="0" presId="urn:microsoft.com/office/officeart/2005/8/layout/hierarchy1"/>
    <dgm:cxn modelId="{4C1669D4-BE35-4005-9A09-BB6F307629A8}" type="presParOf" srcId="{A576D068-BD4B-4EF3-8F97-483F2FB86371}" destId="{6B4F8B39-90F5-48FA-99E2-F59F8CFF223A}" srcOrd="0" destOrd="0" presId="urn:microsoft.com/office/officeart/2005/8/layout/hierarchy1"/>
    <dgm:cxn modelId="{B530CFC0-D76E-47DF-BAD1-85D041248009}" type="presParOf" srcId="{6B4F8B39-90F5-48FA-99E2-F59F8CFF223A}" destId="{27B38541-6E5D-4780-A24A-69FA58E939A7}" srcOrd="0" destOrd="0" presId="urn:microsoft.com/office/officeart/2005/8/layout/hierarchy1"/>
    <dgm:cxn modelId="{68B61DC5-24E0-4347-89AA-3890C1425D51}" type="presParOf" srcId="{6B4F8B39-90F5-48FA-99E2-F59F8CFF223A}" destId="{F2D20D93-15AE-41C6-BCE5-7A72C4C28479}" srcOrd="1" destOrd="0" presId="urn:microsoft.com/office/officeart/2005/8/layout/hierarchy1"/>
    <dgm:cxn modelId="{9FA487B0-2D2D-498D-887A-6099728A116B}" type="presParOf" srcId="{A576D068-BD4B-4EF3-8F97-483F2FB86371}" destId="{88AEC21A-6B92-447F-AD02-A05BD0AD859D}" srcOrd="1" destOrd="0" presId="urn:microsoft.com/office/officeart/2005/8/layout/hierarchy1"/>
    <dgm:cxn modelId="{D726F73B-1859-4E4E-B15F-12AEDFF68B67}" type="presParOf" srcId="{26B95219-3641-4B3A-9D56-0383D5E7311D}" destId="{0AB00BE7-FC7A-4CA7-98AD-A7C8A168A4CA}" srcOrd="2" destOrd="0" presId="urn:microsoft.com/office/officeart/2005/8/layout/hierarchy1"/>
    <dgm:cxn modelId="{C390E318-B251-4D89-AEA5-D75934122098}" type="presParOf" srcId="{26B95219-3641-4B3A-9D56-0383D5E7311D}" destId="{EF7A7857-A23F-4454-ADF7-AC7CAFF80283}" srcOrd="3" destOrd="0" presId="urn:microsoft.com/office/officeart/2005/8/layout/hierarchy1"/>
    <dgm:cxn modelId="{A9F7B17A-F53B-4065-871D-2952451CA32A}" type="presParOf" srcId="{EF7A7857-A23F-4454-ADF7-AC7CAFF80283}" destId="{72533549-51DF-4B35-A091-F132E3ECE124}" srcOrd="0" destOrd="0" presId="urn:microsoft.com/office/officeart/2005/8/layout/hierarchy1"/>
    <dgm:cxn modelId="{D7C73F69-B85C-485F-9EEF-32649BE9CC19}" type="presParOf" srcId="{72533549-51DF-4B35-A091-F132E3ECE124}" destId="{66F1F483-442D-4FC2-A467-011731A1C3E6}" srcOrd="0" destOrd="0" presId="urn:microsoft.com/office/officeart/2005/8/layout/hierarchy1"/>
    <dgm:cxn modelId="{D63CB7D8-360E-4036-9175-643703B22C2C}" type="presParOf" srcId="{72533549-51DF-4B35-A091-F132E3ECE124}" destId="{2E45E956-AB3E-4C64-8AC2-66357412E5FE}" srcOrd="1" destOrd="0" presId="urn:microsoft.com/office/officeart/2005/8/layout/hierarchy1"/>
    <dgm:cxn modelId="{4C6AF74B-3565-4123-966A-2919EF8B3EC5}" type="presParOf" srcId="{EF7A7857-A23F-4454-ADF7-AC7CAFF80283}" destId="{F1874DB3-E084-4940-8CA8-02223E12601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D24B4D-D67B-4E79-8058-97D6D85BD3F9}" type="doc">
      <dgm:prSet loTypeId="urn:microsoft.com/office/officeart/2005/8/layout/radial5" loCatId="relationship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zh-CN" altLang="en-US"/>
        </a:p>
      </dgm:t>
    </dgm:pt>
    <dgm:pt modelId="{4960D910-447F-4B20-B8A5-F95E4ED565C4}">
      <dgm:prSet phldrT="[文本]"/>
      <dgm:spPr/>
      <dgm:t>
        <a:bodyPr/>
        <a:lstStyle/>
        <a:p>
          <a:r>
            <a:rPr lang="zh-CN" altLang="en-US" dirty="0" smtClean="0"/>
            <a:t>移动应用</a:t>
          </a:r>
          <a:endParaRPr lang="zh-CN" altLang="en-US" dirty="0"/>
        </a:p>
      </dgm:t>
    </dgm:pt>
    <dgm:pt modelId="{CBF83BCF-8F90-4B61-B3E9-35A959F2DD91}" type="parTrans" cxnId="{FDDD87F7-00D2-45E5-9A98-640237D2CF51}">
      <dgm:prSet/>
      <dgm:spPr/>
      <dgm:t>
        <a:bodyPr/>
        <a:lstStyle/>
        <a:p>
          <a:endParaRPr lang="zh-CN" altLang="en-US"/>
        </a:p>
      </dgm:t>
    </dgm:pt>
    <dgm:pt modelId="{B6E69D08-BD35-41B6-8564-96580CCF662D}" type="sibTrans" cxnId="{FDDD87F7-00D2-45E5-9A98-640237D2CF51}">
      <dgm:prSet/>
      <dgm:spPr/>
      <dgm:t>
        <a:bodyPr/>
        <a:lstStyle/>
        <a:p>
          <a:endParaRPr lang="zh-CN" altLang="en-US"/>
        </a:p>
      </dgm:t>
    </dgm:pt>
    <dgm:pt modelId="{E5D3F984-8E09-4F72-A277-681E4736C52C}">
      <dgm:prSet phldrT="[文本]"/>
      <dgm:spPr/>
      <dgm:t>
        <a:bodyPr/>
        <a:lstStyle/>
        <a:p>
          <a:r>
            <a:rPr lang="zh-CN" altLang="en-US" dirty="0" smtClean="0"/>
            <a:t>服务</a:t>
          </a:r>
          <a:endParaRPr lang="zh-CN" altLang="en-US" dirty="0"/>
        </a:p>
      </dgm:t>
    </dgm:pt>
    <dgm:pt modelId="{F1A75DF3-EE76-49EB-9DD8-D0142E7E60C5}" type="parTrans" cxnId="{C80985A9-6BED-4F49-BFF2-6473127E0F9C}">
      <dgm:prSet/>
      <dgm:spPr/>
      <dgm:t>
        <a:bodyPr/>
        <a:lstStyle/>
        <a:p>
          <a:endParaRPr lang="zh-CN" altLang="en-US"/>
        </a:p>
      </dgm:t>
    </dgm:pt>
    <dgm:pt modelId="{D8246C5B-C7DF-4A85-86F0-D3D3FF45D701}" type="sibTrans" cxnId="{C80985A9-6BED-4F49-BFF2-6473127E0F9C}">
      <dgm:prSet/>
      <dgm:spPr/>
      <dgm:t>
        <a:bodyPr/>
        <a:lstStyle/>
        <a:p>
          <a:endParaRPr lang="zh-CN" altLang="en-US"/>
        </a:p>
      </dgm:t>
    </dgm:pt>
    <dgm:pt modelId="{F7741BB1-E59C-4FE5-AD01-AD0D1C3FD37B}">
      <dgm:prSet phldrT="[文本]"/>
      <dgm:spPr/>
      <dgm:t>
        <a:bodyPr/>
        <a:lstStyle/>
        <a:p>
          <a:r>
            <a:rPr lang="zh-CN" altLang="en-US" dirty="0" smtClean="0"/>
            <a:t>用户</a:t>
          </a:r>
          <a:endParaRPr lang="zh-CN" altLang="en-US" dirty="0"/>
        </a:p>
      </dgm:t>
    </dgm:pt>
    <dgm:pt modelId="{A4248480-9ACD-4725-87D3-3FCC5B2518BD}" type="parTrans" cxnId="{C2D6EA75-D936-4EC9-9E54-2548256EE786}">
      <dgm:prSet/>
      <dgm:spPr/>
      <dgm:t>
        <a:bodyPr/>
        <a:lstStyle/>
        <a:p>
          <a:endParaRPr lang="zh-CN" altLang="en-US"/>
        </a:p>
      </dgm:t>
    </dgm:pt>
    <dgm:pt modelId="{43479D70-5339-49CF-8F1B-011545BFA022}" type="sibTrans" cxnId="{C2D6EA75-D936-4EC9-9E54-2548256EE786}">
      <dgm:prSet/>
      <dgm:spPr/>
      <dgm:t>
        <a:bodyPr/>
        <a:lstStyle/>
        <a:p>
          <a:endParaRPr lang="zh-CN" altLang="en-US"/>
        </a:p>
      </dgm:t>
    </dgm:pt>
    <dgm:pt modelId="{882A451B-E1D8-4895-BF65-D61EF6389AC2}">
      <dgm:prSet phldrT="[文本]"/>
      <dgm:spPr/>
      <dgm:t>
        <a:bodyPr/>
        <a:lstStyle/>
        <a:p>
          <a:r>
            <a:rPr lang="zh-CN" altLang="en-US" dirty="0" smtClean="0"/>
            <a:t>其它</a:t>
          </a:r>
          <a:endParaRPr lang="zh-CN" altLang="en-US" dirty="0"/>
        </a:p>
      </dgm:t>
    </dgm:pt>
    <dgm:pt modelId="{4FE04D00-8A3D-4D9F-91C1-ABF12C8C1B35}" type="parTrans" cxnId="{50468991-B39C-4BB2-A565-E2DC023DB44B}">
      <dgm:prSet/>
      <dgm:spPr/>
      <dgm:t>
        <a:bodyPr/>
        <a:lstStyle/>
        <a:p>
          <a:endParaRPr lang="zh-CN" altLang="en-US"/>
        </a:p>
      </dgm:t>
    </dgm:pt>
    <dgm:pt modelId="{2CC73AE4-3428-4407-89D0-9AFA3FBB09B2}" type="sibTrans" cxnId="{50468991-B39C-4BB2-A565-E2DC023DB44B}">
      <dgm:prSet/>
      <dgm:spPr/>
      <dgm:t>
        <a:bodyPr/>
        <a:lstStyle/>
        <a:p>
          <a:endParaRPr lang="zh-CN" altLang="en-US"/>
        </a:p>
      </dgm:t>
    </dgm:pt>
    <dgm:pt modelId="{9740EA54-67A0-4220-A096-AC89E24135B1}">
      <dgm:prSet phldrT="[文本]"/>
      <dgm:spPr/>
      <dgm:t>
        <a:bodyPr/>
        <a:lstStyle/>
        <a:p>
          <a:r>
            <a:rPr lang="zh-CN" altLang="en-US" smtClean="0"/>
            <a:t>客户</a:t>
          </a:r>
          <a:endParaRPr lang="zh-CN" altLang="en-US" dirty="0"/>
        </a:p>
      </dgm:t>
    </dgm:pt>
    <dgm:pt modelId="{1504EE94-3465-40F1-843A-58FE92DEE5E8}" type="parTrans" cxnId="{0D92613C-1F89-4E72-B707-F4765EB96F3C}">
      <dgm:prSet/>
      <dgm:spPr/>
      <dgm:t>
        <a:bodyPr/>
        <a:lstStyle/>
        <a:p>
          <a:endParaRPr lang="zh-CN" altLang="en-US"/>
        </a:p>
      </dgm:t>
    </dgm:pt>
    <dgm:pt modelId="{B12AC064-9A09-4305-99FA-F42973C220AC}" type="sibTrans" cxnId="{0D92613C-1F89-4E72-B707-F4765EB96F3C}">
      <dgm:prSet/>
      <dgm:spPr/>
    </dgm:pt>
    <dgm:pt modelId="{32913BD5-E1FB-44FF-9DB2-E0CCB331E080}" type="pres">
      <dgm:prSet presAssocID="{BDD24B4D-D67B-4E79-8058-97D6D85BD3F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C0E35BBB-64B0-405E-B287-C423B61573C0}" type="pres">
      <dgm:prSet presAssocID="{4960D910-447F-4B20-B8A5-F95E4ED565C4}" presName="centerShape" presStyleLbl="node0" presStyleIdx="0" presStyleCnt="1"/>
      <dgm:spPr/>
      <dgm:t>
        <a:bodyPr/>
        <a:lstStyle/>
        <a:p>
          <a:endParaRPr lang="zh-CN" altLang="en-US"/>
        </a:p>
      </dgm:t>
    </dgm:pt>
    <dgm:pt modelId="{D967A467-BF9C-49B5-AF1F-763F6CF6ED34}" type="pres">
      <dgm:prSet presAssocID="{F1A75DF3-EE76-49EB-9DD8-D0142E7E60C5}" presName="parTrans" presStyleLbl="sibTrans2D1" presStyleIdx="0" presStyleCnt="4"/>
      <dgm:spPr/>
      <dgm:t>
        <a:bodyPr/>
        <a:lstStyle/>
        <a:p>
          <a:endParaRPr lang="zh-CN" altLang="en-US"/>
        </a:p>
      </dgm:t>
    </dgm:pt>
    <dgm:pt modelId="{41A4C92C-174D-4EDE-959C-2FBFA4F1B55D}" type="pres">
      <dgm:prSet presAssocID="{F1A75DF3-EE76-49EB-9DD8-D0142E7E60C5}" presName="connectorText" presStyleLbl="sibTrans2D1" presStyleIdx="0" presStyleCnt="4"/>
      <dgm:spPr/>
      <dgm:t>
        <a:bodyPr/>
        <a:lstStyle/>
        <a:p>
          <a:endParaRPr lang="zh-CN" altLang="en-US"/>
        </a:p>
      </dgm:t>
    </dgm:pt>
    <dgm:pt modelId="{4026C0AD-D113-4040-BEC9-B576B865C06C}" type="pres">
      <dgm:prSet presAssocID="{E5D3F984-8E09-4F72-A277-681E4736C52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95D98BB-44C9-4AFD-B81C-7814676163B5}" type="pres">
      <dgm:prSet presAssocID="{1504EE94-3465-40F1-843A-58FE92DEE5E8}" presName="parTrans" presStyleLbl="sibTrans2D1" presStyleIdx="1" presStyleCnt="4"/>
      <dgm:spPr/>
      <dgm:t>
        <a:bodyPr/>
        <a:lstStyle/>
        <a:p>
          <a:endParaRPr lang="zh-CN" altLang="en-US"/>
        </a:p>
      </dgm:t>
    </dgm:pt>
    <dgm:pt modelId="{461B60DE-F42F-4CF6-8230-7B488F6AE85B}" type="pres">
      <dgm:prSet presAssocID="{1504EE94-3465-40F1-843A-58FE92DEE5E8}" presName="connectorText" presStyleLbl="sibTrans2D1" presStyleIdx="1" presStyleCnt="4"/>
      <dgm:spPr/>
      <dgm:t>
        <a:bodyPr/>
        <a:lstStyle/>
        <a:p>
          <a:endParaRPr lang="zh-CN" altLang="en-US"/>
        </a:p>
      </dgm:t>
    </dgm:pt>
    <dgm:pt modelId="{8CE4200F-A009-4CC7-829C-E867787F10C1}" type="pres">
      <dgm:prSet presAssocID="{9740EA54-67A0-4220-A096-AC89E24135B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3DA8F03-88A4-4650-8C00-D07CE1E63A8D}" type="pres">
      <dgm:prSet presAssocID="{A4248480-9ACD-4725-87D3-3FCC5B2518BD}" presName="parTrans" presStyleLbl="sibTrans2D1" presStyleIdx="2" presStyleCnt="4"/>
      <dgm:spPr/>
      <dgm:t>
        <a:bodyPr/>
        <a:lstStyle/>
        <a:p>
          <a:endParaRPr lang="zh-CN" altLang="en-US"/>
        </a:p>
      </dgm:t>
    </dgm:pt>
    <dgm:pt modelId="{7452E12C-1AFA-4979-B12B-833579193161}" type="pres">
      <dgm:prSet presAssocID="{A4248480-9ACD-4725-87D3-3FCC5B2518BD}" presName="connectorText" presStyleLbl="sibTrans2D1" presStyleIdx="2" presStyleCnt="4"/>
      <dgm:spPr/>
      <dgm:t>
        <a:bodyPr/>
        <a:lstStyle/>
        <a:p>
          <a:endParaRPr lang="zh-CN" altLang="en-US"/>
        </a:p>
      </dgm:t>
    </dgm:pt>
    <dgm:pt modelId="{736C3B1D-0000-43B7-B364-6B0FF40E0C3C}" type="pres">
      <dgm:prSet presAssocID="{F7741BB1-E59C-4FE5-AD01-AD0D1C3FD37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DC66FEE-A407-4D38-9E2A-464387CE554E}" type="pres">
      <dgm:prSet presAssocID="{4FE04D00-8A3D-4D9F-91C1-ABF12C8C1B35}" presName="parTrans" presStyleLbl="sibTrans2D1" presStyleIdx="3" presStyleCnt="4"/>
      <dgm:spPr/>
      <dgm:t>
        <a:bodyPr/>
        <a:lstStyle/>
        <a:p>
          <a:endParaRPr lang="zh-CN" altLang="en-US"/>
        </a:p>
      </dgm:t>
    </dgm:pt>
    <dgm:pt modelId="{AFC045F8-A40F-4073-B7AC-5C5AB988FD5F}" type="pres">
      <dgm:prSet presAssocID="{4FE04D00-8A3D-4D9F-91C1-ABF12C8C1B35}" presName="connectorText" presStyleLbl="sibTrans2D1" presStyleIdx="3" presStyleCnt="4"/>
      <dgm:spPr/>
      <dgm:t>
        <a:bodyPr/>
        <a:lstStyle/>
        <a:p>
          <a:endParaRPr lang="zh-CN" altLang="en-US"/>
        </a:p>
      </dgm:t>
    </dgm:pt>
    <dgm:pt modelId="{33C00C61-45DD-4860-A4F0-7D285273C66D}" type="pres">
      <dgm:prSet presAssocID="{882A451B-E1D8-4895-BF65-D61EF6389AC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7E8ED2C7-FF1C-494F-B8F3-EEA75F13EC0D}" type="presOf" srcId="{4FE04D00-8A3D-4D9F-91C1-ABF12C8C1B35}" destId="{AFC045F8-A40F-4073-B7AC-5C5AB988FD5F}" srcOrd="1" destOrd="0" presId="urn:microsoft.com/office/officeart/2005/8/layout/radial5"/>
    <dgm:cxn modelId="{50468991-B39C-4BB2-A565-E2DC023DB44B}" srcId="{4960D910-447F-4B20-B8A5-F95E4ED565C4}" destId="{882A451B-E1D8-4895-BF65-D61EF6389AC2}" srcOrd="3" destOrd="0" parTransId="{4FE04D00-8A3D-4D9F-91C1-ABF12C8C1B35}" sibTransId="{2CC73AE4-3428-4407-89D0-9AFA3FBB09B2}"/>
    <dgm:cxn modelId="{C2D6EA75-D936-4EC9-9E54-2548256EE786}" srcId="{4960D910-447F-4B20-B8A5-F95E4ED565C4}" destId="{F7741BB1-E59C-4FE5-AD01-AD0D1C3FD37B}" srcOrd="2" destOrd="0" parTransId="{A4248480-9ACD-4725-87D3-3FCC5B2518BD}" sibTransId="{43479D70-5339-49CF-8F1B-011545BFA022}"/>
    <dgm:cxn modelId="{B8873B91-9B24-43A4-B791-231A2453EFC0}" type="presOf" srcId="{882A451B-E1D8-4895-BF65-D61EF6389AC2}" destId="{33C00C61-45DD-4860-A4F0-7D285273C66D}" srcOrd="0" destOrd="0" presId="urn:microsoft.com/office/officeart/2005/8/layout/radial5"/>
    <dgm:cxn modelId="{55260F60-07F3-4FDC-92B2-E15B5E1FADE2}" type="presOf" srcId="{1504EE94-3465-40F1-843A-58FE92DEE5E8}" destId="{461B60DE-F42F-4CF6-8230-7B488F6AE85B}" srcOrd="1" destOrd="0" presId="urn:microsoft.com/office/officeart/2005/8/layout/radial5"/>
    <dgm:cxn modelId="{C80985A9-6BED-4F49-BFF2-6473127E0F9C}" srcId="{4960D910-447F-4B20-B8A5-F95E4ED565C4}" destId="{E5D3F984-8E09-4F72-A277-681E4736C52C}" srcOrd="0" destOrd="0" parTransId="{F1A75DF3-EE76-49EB-9DD8-D0142E7E60C5}" sibTransId="{D8246C5B-C7DF-4A85-86F0-D3D3FF45D701}"/>
    <dgm:cxn modelId="{DE6217DB-D84C-40D8-A546-5196EB2991E6}" type="presOf" srcId="{F1A75DF3-EE76-49EB-9DD8-D0142E7E60C5}" destId="{D967A467-BF9C-49B5-AF1F-763F6CF6ED34}" srcOrd="0" destOrd="0" presId="urn:microsoft.com/office/officeart/2005/8/layout/radial5"/>
    <dgm:cxn modelId="{42EA3347-28E4-490B-B9A0-CB92EE196441}" type="presOf" srcId="{4960D910-447F-4B20-B8A5-F95E4ED565C4}" destId="{C0E35BBB-64B0-405E-B287-C423B61573C0}" srcOrd="0" destOrd="0" presId="urn:microsoft.com/office/officeart/2005/8/layout/radial5"/>
    <dgm:cxn modelId="{FDDD87F7-00D2-45E5-9A98-640237D2CF51}" srcId="{BDD24B4D-D67B-4E79-8058-97D6D85BD3F9}" destId="{4960D910-447F-4B20-B8A5-F95E4ED565C4}" srcOrd="0" destOrd="0" parTransId="{CBF83BCF-8F90-4B61-B3E9-35A959F2DD91}" sibTransId="{B6E69D08-BD35-41B6-8564-96580CCF662D}"/>
    <dgm:cxn modelId="{7407018C-BDE5-4F47-B9F3-6C39B3912561}" type="presOf" srcId="{F7741BB1-E59C-4FE5-AD01-AD0D1C3FD37B}" destId="{736C3B1D-0000-43B7-B364-6B0FF40E0C3C}" srcOrd="0" destOrd="0" presId="urn:microsoft.com/office/officeart/2005/8/layout/radial5"/>
    <dgm:cxn modelId="{F1FEEAD9-E2F6-4370-9766-D9C69681DCF4}" type="presOf" srcId="{4FE04D00-8A3D-4D9F-91C1-ABF12C8C1B35}" destId="{CDC66FEE-A407-4D38-9E2A-464387CE554E}" srcOrd="0" destOrd="0" presId="urn:microsoft.com/office/officeart/2005/8/layout/radial5"/>
    <dgm:cxn modelId="{C3C40C7B-CF7F-4C19-B63E-9EADB78C0FC9}" type="presOf" srcId="{A4248480-9ACD-4725-87D3-3FCC5B2518BD}" destId="{7452E12C-1AFA-4979-B12B-833579193161}" srcOrd="1" destOrd="0" presId="urn:microsoft.com/office/officeart/2005/8/layout/radial5"/>
    <dgm:cxn modelId="{3124768F-612B-4FEC-9FAA-D4BC369A525B}" type="presOf" srcId="{A4248480-9ACD-4725-87D3-3FCC5B2518BD}" destId="{53DA8F03-88A4-4650-8C00-D07CE1E63A8D}" srcOrd="0" destOrd="0" presId="urn:microsoft.com/office/officeart/2005/8/layout/radial5"/>
    <dgm:cxn modelId="{3D34074F-12EC-484C-9661-6B83409E1AB5}" type="presOf" srcId="{E5D3F984-8E09-4F72-A277-681E4736C52C}" destId="{4026C0AD-D113-4040-BEC9-B576B865C06C}" srcOrd="0" destOrd="0" presId="urn:microsoft.com/office/officeart/2005/8/layout/radial5"/>
    <dgm:cxn modelId="{CC6F5B1C-AA5A-4A00-B1C6-2311D321BE48}" type="presOf" srcId="{1504EE94-3465-40F1-843A-58FE92DEE5E8}" destId="{A95D98BB-44C9-4AFD-B81C-7814676163B5}" srcOrd="0" destOrd="0" presId="urn:microsoft.com/office/officeart/2005/8/layout/radial5"/>
    <dgm:cxn modelId="{564158E6-842E-4EE7-95F4-9D617DE90F98}" type="presOf" srcId="{BDD24B4D-D67B-4E79-8058-97D6D85BD3F9}" destId="{32913BD5-E1FB-44FF-9DB2-E0CCB331E080}" srcOrd="0" destOrd="0" presId="urn:microsoft.com/office/officeart/2005/8/layout/radial5"/>
    <dgm:cxn modelId="{82A2333A-304D-424E-B7FE-93F4F361C21C}" type="presOf" srcId="{F1A75DF3-EE76-49EB-9DD8-D0142E7E60C5}" destId="{41A4C92C-174D-4EDE-959C-2FBFA4F1B55D}" srcOrd="1" destOrd="0" presId="urn:microsoft.com/office/officeart/2005/8/layout/radial5"/>
    <dgm:cxn modelId="{0D92613C-1F89-4E72-B707-F4765EB96F3C}" srcId="{4960D910-447F-4B20-B8A5-F95E4ED565C4}" destId="{9740EA54-67A0-4220-A096-AC89E24135B1}" srcOrd="1" destOrd="0" parTransId="{1504EE94-3465-40F1-843A-58FE92DEE5E8}" sibTransId="{B12AC064-9A09-4305-99FA-F42973C220AC}"/>
    <dgm:cxn modelId="{4A43CFF3-B626-4AA2-9C4C-E297C55B63B3}" type="presOf" srcId="{9740EA54-67A0-4220-A096-AC89E24135B1}" destId="{8CE4200F-A009-4CC7-829C-E867787F10C1}" srcOrd="0" destOrd="0" presId="urn:microsoft.com/office/officeart/2005/8/layout/radial5"/>
    <dgm:cxn modelId="{8477AC30-B822-40B7-8180-4AF1431C32C0}" type="presParOf" srcId="{32913BD5-E1FB-44FF-9DB2-E0CCB331E080}" destId="{C0E35BBB-64B0-405E-B287-C423B61573C0}" srcOrd="0" destOrd="0" presId="urn:microsoft.com/office/officeart/2005/8/layout/radial5"/>
    <dgm:cxn modelId="{BCA2D7D0-909C-4EC3-8DDE-6185BF6E66F1}" type="presParOf" srcId="{32913BD5-E1FB-44FF-9DB2-E0CCB331E080}" destId="{D967A467-BF9C-49B5-AF1F-763F6CF6ED34}" srcOrd="1" destOrd="0" presId="urn:microsoft.com/office/officeart/2005/8/layout/radial5"/>
    <dgm:cxn modelId="{B6AF775F-747C-4309-B7E7-7342F82BD3AF}" type="presParOf" srcId="{D967A467-BF9C-49B5-AF1F-763F6CF6ED34}" destId="{41A4C92C-174D-4EDE-959C-2FBFA4F1B55D}" srcOrd="0" destOrd="0" presId="urn:microsoft.com/office/officeart/2005/8/layout/radial5"/>
    <dgm:cxn modelId="{0092A62A-F7FF-4C33-9A3B-F16C41CC13B6}" type="presParOf" srcId="{32913BD5-E1FB-44FF-9DB2-E0CCB331E080}" destId="{4026C0AD-D113-4040-BEC9-B576B865C06C}" srcOrd="2" destOrd="0" presId="urn:microsoft.com/office/officeart/2005/8/layout/radial5"/>
    <dgm:cxn modelId="{951E1388-F896-484D-ACC4-3A89BB807AE0}" type="presParOf" srcId="{32913BD5-E1FB-44FF-9DB2-E0CCB331E080}" destId="{A95D98BB-44C9-4AFD-B81C-7814676163B5}" srcOrd="3" destOrd="0" presId="urn:microsoft.com/office/officeart/2005/8/layout/radial5"/>
    <dgm:cxn modelId="{A8CC0763-75F1-467A-A731-D7CEA43751DB}" type="presParOf" srcId="{A95D98BB-44C9-4AFD-B81C-7814676163B5}" destId="{461B60DE-F42F-4CF6-8230-7B488F6AE85B}" srcOrd="0" destOrd="0" presId="urn:microsoft.com/office/officeart/2005/8/layout/radial5"/>
    <dgm:cxn modelId="{5143A894-9794-418B-A33F-1568DC33853B}" type="presParOf" srcId="{32913BD5-E1FB-44FF-9DB2-E0CCB331E080}" destId="{8CE4200F-A009-4CC7-829C-E867787F10C1}" srcOrd="4" destOrd="0" presId="urn:microsoft.com/office/officeart/2005/8/layout/radial5"/>
    <dgm:cxn modelId="{4E536AD2-FD2C-4A53-B390-DD5A9A774167}" type="presParOf" srcId="{32913BD5-E1FB-44FF-9DB2-E0CCB331E080}" destId="{53DA8F03-88A4-4650-8C00-D07CE1E63A8D}" srcOrd="5" destOrd="0" presId="urn:microsoft.com/office/officeart/2005/8/layout/radial5"/>
    <dgm:cxn modelId="{3549F14D-8D1D-4616-BE33-23C14EB94CA4}" type="presParOf" srcId="{53DA8F03-88A4-4650-8C00-D07CE1E63A8D}" destId="{7452E12C-1AFA-4979-B12B-833579193161}" srcOrd="0" destOrd="0" presId="urn:microsoft.com/office/officeart/2005/8/layout/radial5"/>
    <dgm:cxn modelId="{A2677B29-C1DB-479E-8B09-180C31FB748E}" type="presParOf" srcId="{32913BD5-E1FB-44FF-9DB2-E0CCB331E080}" destId="{736C3B1D-0000-43B7-B364-6B0FF40E0C3C}" srcOrd="6" destOrd="0" presId="urn:microsoft.com/office/officeart/2005/8/layout/radial5"/>
    <dgm:cxn modelId="{53D0705A-84F8-469E-8BA5-5E13E7901B3F}" type="presParOf" srcId="{32913BD5-E1FB-44FF-9DB2-E0CCB331E080}" destId="{CDC66FEE-A407-4D38-9E2A-464387CE554E}" srcOrd="7" destOrd="0" presId="urn:microsoft.com/office/officeart/2005/8/layout/radial5"/>
    <dgm:cxn modelId="{4AED5DD1-DE76-44F4-8161-CDB4B4623A04}" type="presParOf" srcId="{CDC66FEE-A407-4D38-9E2A-464387CE554E}" destId="{AFC045F8-A40F-4073-B7AC-5C5AB988FD5F}" srcOrd="0" destOrd="0" presId="urn:microsoft.com/office/officeart/2005/8/layout/radial5"/>
    <dgm:cxn modelId="{218BDD4D-F105-43CE-9022-633BA190FF5A}" type="presParOf" srcId="{32913BD5-E1FB-44FF-9DB2-E0CCB331E080}" destId="{33C00C61-45DD-4860-A4F0-7D285273C66D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BA2D43-EE04-4879-BB9F-8B532B440C8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4494EEA6-B57D-44D3-8C1E-634750486DD0}">
      <dgm:prSet phldrT="[文本]"/>
      <dgm:spPr/>
      <dgm:t>
        <a:bodyPr/>
        <a:lstStyle/>
        <a:p>
          <a:r>
            <a:rPr lang="zh-CN" altLang="en-US" dirty="0" smtClean="0">
              <a:latin typeface="+mn-lt"/>
              <a:ea typeface="+mn-ea"/>
            </a:rPr>
            <a:t>认证请求</a:t>
          </a:r>
          <a:endParaRPr lang="zh-CN" altLang="en-US" dirty="0"/>
        </a:p>
      </dgm:t>
    </dgm:pt>
    <dgm:pt modelId="{0CA20AE4-A7EB-4D8B-B62F-193B0E28C1E1}" type="parTrans" cxnId="{75296714-B372-419D-9CB8-C0FE320AD86D}">
      <dgm:prSet/>
      <dgm:spPr/>
      <dgm:t>
        <a:bodyPr/>
        <a:lstStyle/>
        <a:p>
          <a:endParaRPr lang="zh-CN" altLang="en-US"/>
        </a:p>
      </dgm:t>
    </dgm:pt>
    <dgm:pt modelId="{6DEB0E43-C7B3-4452-B2B4-C1989237A97C}" type="sibTrans" cxnId="{75296714-B372-419D-9CB8-C0FE320AD86D}">
      <dgm:prSet/>
      <dgm:spPr/>
      <dgm:t>
        <a:bodyPr/>
        <a:lstStyle/>
        <a:p>
          <a:endParaRPr lang="zh-CN" altLang="en-US"/>
        </a:p>
      </dgm:t>
    </dgm:pt>
    <dgm:pt modelId="{6FE53FA1-F87C-43B4-ADCD-BF2A6B8B9B3E}">
      <dgm:prSet/>
      <dgm:spPr/>
      <dgm:t>
        <a:bodyPr/>
        <a:lstStyle/>
        <a:p>
          <a:r>
            <a:rPr lang="zh-CN" altLang="en-US" dirty="0" smtClean="0">
              <a:latin typeface="+mn-lt"/>
              <a:ea typeface="+mn-ea"/>
            </a:rPr>
            <a:t>业务登录</a:t>
          </a:r>
          <a:endParaRPr lang="en-US" altLang="zh-CN" dirty="0" smtClean="0">
            <a:latin typeface="+mn-lt"/>
            <a:ea typeface="+mn-ea"/>
          </a:endParaRPr>
        </a:p>
      </dgm:t>
    </dgm:pt>
    <dgm:pt modelId="{8DE38AAE-2EE7-407E-AC56-D93693F78413}" type="parTrans" cxnId="{9E3450DD-CDBF-4403-A5C9-EBDB7E844D61}">
      <dgm:prSet/>
      <dgm:spPr/>
      <dgm:t>
        <a:bodyPr/>
        <a:lstStyle/>
        <a:p>
          <a:endParaRPr lang="zh-CN" altLang="en-US"/>
        </a:p>
      </dgm:t>
    </dgm:pt>
    <dgm:pt modelId="{F6252B68-A3A2-4E41-808D-90F7298C96FD}" type="sibTrans" cxnId="{9E3450DD-CDBF-4403-A5C9-EBDB7E844D61}">
      <dgm:prSet/>
      <dgm:spPr/>
      <dgm:t>
        <a:bodyPr/>
        <a:lstStyle/>
        <a:p>
          <a:endParaRPr lang="zh-CN" altLang="en-US"/>
        </a:p>
      </dgm:t>
    </dgm:pt>
    <dgm:pt modelId="{50A680A3-9F2B-413A-91E0-CFF7A0A15643}">
      <dgm:prSet/>
      <dgm:spPr/>
      <dgm:t>
        <a:bodyPr/>
        <a:lstStyle/>
        <a:p>
          <a:r>
            <a:rPr lang="zh-CN" altLang="en-US" dirty="0" smtClean="0">
              <a:latin typeface="+mn-lt"/>
              <a:ea typeface="+mn-ea"/>
            </a:rPr>
            <a:t>业务执行</a:t>
          </a:r>
          <a:endParaRPr lang="zh-CN" altLang="en-US" dirty="0"/>
        </a:p>
      </dgm:t>
    </dgm:pt>
    <dgm:pt modelId="{F33A504B-8AC2-40D5-8815-1BADDA955DCE}" type="parTrans" cxnId="{8EF377D9-CF46-466C-885E-C9E6B684CE2C}">
      <dgm:prSet/>
      <dgm:spPr/>
      <dgm:t>
        <a:bodyPr/>
        <a:lstStyle/>
        <a:p>
          <a:endParaRPr lang="zh-CN" altLang="en-US"/>
        </a:p>
      </dgm:t>
    </dgm:pt>
    <dgm:pt modelId="{50FBCC77-4054-43A5-8EFE-61EA48A8BBCA}" type="sibTrans" cxnId="{8EF377D9-CF46-466C-885E-C9E6B684CE2C}">
      <dgm:prSet/>
      <dgm:spPr/>
      <dgm:t>
        <a:bodyPr/>
        <a:lstStyle/>
        <a:p>
          <a:endParaRPr lang="zh-CN" altLang="en-US"/>
        </a:p>
      </dgm:t>
    </dgm:pt>
    <dgm:pt modelId="{7DD3117B-EE7C-4606-8DB5-89F41B01466A}">
      <dgm:prSet phldrT="[文本]"/>
      <dgm:spPr/>
      <dgm:t>
        <a:bodyPr/>
        <a:lstStyle/>
        <a:p>
          <a:r>
            <a:rPr lang="zh-CN" altLang="en-US" dirty="0" smtClean="0">
              <a:latin typeface="+mn-lt"/>
              <a:ea typeface="+mn-ea"/>
            </a:rPr>
            <a:t>运营平台认证通过后返回业务平台访问许可</a:t>
          </a:r>
          <a:endParaRPr lang="zh-CN" altLang="en-US" dirty="0"/>
        </a:p>
      </dgm:t>
    </dgm:pt>
    <dgm:pt modelId="{851DA8C9-4E7D-4BB6-B7B9-8D4EE01A9DBD}" type="parTrans" cxnId="{13A67D21-0D3E-4EC2-9AA5-CA7A7D1D9784}">
      <dgm:prSet/>
      <dgm:spPr/>
      <dgm:t>
        <a:bodyPr/>
        <a:lstStyle/>
        <a:p>
          <a:endParaRPr lang="zh-CN" altLang="en-US"/>
        </a:p>
      </dgm:t>
    </dgm:pt>
    <dgm:pt modelId="{FE73C4B7-9EEA-401E-B6D7-BAEA3A162EC8}" type="sibTrans" cxnId="{13A67D21-0D3E-4EC2-9AA5-CA7A7D1D9784}">
      <dgm:prSet/>
      <dgm:spPr/>
      <dgm:t>
        <a:bodyPr/>
        <a:lstStyle/>
        <a:p>
          <a:endParaRPr lang="zh-CN" altLang="en-US"/>
        </a:p>
      </dgm:t>
    </dgm:pt>
    <dgm:pt modelId="{6D75FBB8-1527-44D6-BA0C-826B403CAA52}">
      <dgm:prSet/>
      <dgm:spPr/>
      <dgm:t>
        <a:bodyPr/>
        <a:lstStyle/>
        <a:p>
          <a:r>
            <a:rPr lang="zh-CN" altLang="en-US" dirty="0" smtClean="0">
              <a:latin typeface="+mn-lt"/>
              <a:ea typeface="+mn-ea"/>
            </a:rPr>
            <a:t>业务平台终端确认</a:t>
          </a:r>
          <a:endParaRPr lang="en-US" altLang="zh-CN" dirty="0" smtClean="0">
            <a:latin typeface="+mn-lt"/>
            <a:ea typeface="+mn-ea"/>
          </a:endParaRPr>
        </a:p>
      </dgm:t>
    </dgm:pt>
    <dgm:pt modelId="{53234B2B-9828-4F39-AB16-9070FD62B41A}" type="parTrans" cxnId="{85DD36E0-21D4-4BFA-BEEA-4B8C37007B81}">
      <dgm:prSet/>
      <dgm:spPr/>
      <dgm:t>
        <a:bodyPr/>
        <a:lstStyle/>
        <a:p>
          <a:endParaRPr lang="zh-CN" altLang="en-US"/>
        </a:p>
      </dgm:t>
    </dgm:pt>
    <dgm:pt modelId="{DD9367A1-8E14-4264-BFC8-D661BA63E214}" type="sibTrans" cxnId="{85DD36E0-21D4-4BFA-BEEA-4B8C37007B81}">
      <dgm:prSet/>
      <dgm:spPr/>
      <dgm:t>
        <a:bodyPr/>
        <a:lstStyle/>
        <a:p>
          <a:endParaRPr lang="zh-CN" altLang="en-US"/>
        </a:p>
      </dgm:t>
    </dgm:pt>
    <dgm:pt modelId="{B37F8BF0-90C4-4D7A-BD3A-D08FCF652DCD}">
      <dgm:prSet/>
      <dgm:spPr/>
      <dgm:t>
        <a:bodyPr/>
        <a:lstStyle/>
        <a:p>
          <a:r>
            <a:rPr lang="zh-CN" altLang="en-US" dirty="0" smtClean="0">
              <a:latin typeface="+mn-lt"/>
              <a:ea typeface="+mn-ea"/>
            </a:rPr>
            <a:t>通过与业务平台的交互实现</a:t>
          </a:r>
          <a:endParaRPr lang="zh-CN" altLang="en-US" dirty="0"/>
        </a:p>
      </dgm:t>
    </dgm:pt>
    <dgm:pt modelId="{D051F4A3-C561-4D45-AA9B-85C4424A64BE}" type="parTrans" cxnId="{D9FAD2E0-F846-4742-BF3B-87C30F5220A8}">
      <dgm:prSet/>
      <dgm:spPr/>
      <dgm:t>
        <a:bodyPr/>
        <a:lstStyle/>
        <a:p>
          <a:endParaRPr lang="zh-CN" altLang="en-US"/>
        </a:p>
      </dgm:t>
    </dgm:pt>
    <dgm:pt modelId="{8673E923-DAD1-465A-AC37-79C8AAB4559D}" type="sibTrans" cxnId="{D9FAD2E0-F846-4742-BF3B-87C30F5220A8}">
      <dgm:prSet/>
      <dgm:spPr/>
      <dgm:t>
        <a:bodyPr/>
        <a:lstStyle/>
        <a:p>
          <a:endParaRPr lang="zh-CN" altLang="en-US"/>
        </a:p>
      </dgm:t>
    </dgm:pt>
    <dgm:pt modelId="{69C4973B-7181-486E-B8E3-661DB8F362E7}">
      <dgm:prSet/>
      <dgm:spPr/>
      <dgm:t>
        <a:bodyPr/>
        <a:lstStyle/>
        <a:p>
          <a:r>
            <a:rPr lang="zh-CN" altLang="en-US" dirty="0" smtClean="0"/>
            <a:t>业务统计</a:t>
          </a:r>
          <a:endParaRPr lang="zh-CN" altLang="en-US" dirty="0"/>
        </a:p>
      </dgm:t>
    </dgm:pt>
    <dgm:pt modelId="{3D8EB1A1-27D9-4BC3-8CFA-4A38904AFAFF}" type="parTrans" cxnId="{E36ACDC9-1195-4C1B-B145-0F25484FBA46}">
      <dgm:prSet/>
      <dgm:spPr/>
      <dgm:t>
        <a:bodyPr/>
        <a:lstStyle/>
        <a:p>
          <a:endParaRPr lang="zh-CN" altLang="en-US"/>
        </a:p>
      </dgm:t>
    </dgm:pt>
    <dgm:pt modelId="{43866C1A-ACBC-49B0-A7A2-542D756D943F}" type="sibTrans" cxnId="{E36ACDC9-1195-4C1B-B145-0F25484FBA46}">
      <dgm:prSet/>
      <dgm:spPr/>
      <dgm:t>
        <a:bodyPr/>
        <a:lstStyle/>
        <a:p>
          <a:endParaRPr lang="zh-CN" altLang="en-US"/>
        </a:p>
      </dgm:t>
    </dgm:pt>
    <dgm:pt modelId="{D34E8294-0900-43EA-BB17-05C62D29281E}">
      <dgm:prSet/>
      <dgm:spPr/>
      <dgm:t>
        <a:bodyPr/>
        <a:lstStyle/>
        <a:p>
          <a:r>
            <a:rPr lang="zh-CN" altLang="en-US" dirty="0" smtClean="0"/>
            <a:t>工作量</a:t>
          </a:r>
          <a:endParaRPr lang="zh-CN" altLang="en-US" dirty="0"/>
        </a:p>
      </dgm:t>
    </dgm:pt>
    <dgm:pt modelId="{191D297A-91E4-4D14-BA5D-FF1DD10B6D1C}" type="parTrans" cxnId="{8FE53AB7-7DDD-4B4B-9D5F-EACE879AEE0B}">
      <dgm:prSet/>
      <dgm:spPr/>
      <dgm:t>
        <a:bodyPr/>
        <a:lstStyle/>
        <a:p>
          <a:endParaRPr lang="zh-CN" altLang="en-US"/>
        </a:p>
      </dgm:t>
    </dgm:pt>
    <dgm:pt modelId="{38605DB6-3B39-4712-A2BC-E4ACCCC3E9A4}" type="sibTrans" cxnId="{8FE53AB7-7DDD-4B4B-9D5F-EACE879AEE0B}">
      <dgm:prSet/>
      <dgm:spPr/>
      <dgm:t>
        <a:bodyPr/>
        <a:lstStyle/>
        <a:p>
          <a:endParaRPr lang="zh-CN" altLang="en-US"/>
        </a:p>
      </dgm:t>
    </dgm:pt>
    <dgm:pt modelId="{16CB9840-98D2-48BA-9D60-44D2F6F529F1}">
      <dgm:prSet/>
      <dgm:spPr/>
      <dgm:t>
        <a:bodyPr/>
        <a:lstStyle/>
        <a:p>
          <a:r>
            <a:rPr lang="zh-CN" altLang="en-US" dirty="0" smtClean="0"/>
            <a:t>工作排名</a:t>
          </a:r>
          <a:endParaRPr lang="zh-CN" altLang="en-US" dirty="0"/>
        </a:p>
      </dgm:t>
    </dgm:pt>
    <dgm:pt modelId="{93099BAA-0666-4FE1-8608-4E1DEE40F684}" type="parTrans" cxnId="{FBA651F7-54E7-423C-A361-DFE99E61016F}">
      <dgm:prSet/>
      <dgm:spPr/>
      <dgm:t>
        <a:bodyPr/>
        <a:lstStyle/>
        <a:p>
          <a:endParaRPr lang="zh-CN" altLang="en-US"/>
        </a:p>
      </dgm:t>
    </dgm:pt>
    <dgm:pt modelId="{EC47A9AC-DFE3-4173-B28F-CA986F5FCEDE}" type="sibTrans" cxnId="{FBA651F7-54E7-423C-A361-DFE99E61016F}">
      <dgm:prSet/>
      <dgm:spPr/>
      <dgm:t>
        <a:bodyPr/>
        <a:lstStyle/>
        <a:p>
          <a:endParaRPr lang="zh-CN" altLang="en-US"/>
        </a:p>
      </dgm:t>
    </dgm:pt>
    <dgm:pt modelId="{C816ED86-8E8E-43DE-BCEB-0E33D10C3C4B}">
      <dgm:prSet/>
      <dgm:spPr/>
      <dgm:t>
        <a:bodyPr/>
        <a:lstStyle/>
        <a:p>
          <a:r>
            <a:rPr lang="zh-CN" altLang="en-US" dirty="0" smtClean="0">
              <a:latin typeface="+mn-lt"/>
              <a:ea typeface="+mn-ea"/>
            </a:rPr>
            <a:t>抄表或收费</a:t>
          </a:r>
          <a:endParaRPr lang="zh-CN" altLang="en-US" dirty="0"/>
        </a:p>
      </dgm:t>
    </dgm:pt>
    <dgm:pt modelId="{F55CEED3-653D-4735-8500-3C1B71B5C10F}" type="parTrans" cxnId="{43FEF181-45E0-4E24-84F2-D38A6EA7AFE5}">
      <dgm:prSet/>
      <dgm:spPr/>
      <dgm:t>
        <a:bodyPr/>
        <a:lstStyle/>
        <a:p>
          <a:endParaRPr lang="zh-CN" altLang="en-US"/>
        </a:p>
      </dgm:t>
    </dgm:pt>
    <dgm:pt modelId="{E665AE64-D639-4113-BA19-FBC890D3DF8E}" type="sibTrans" cxnId="{43FEF181-45E0-4E24-84F2-D38A6EA7AFE5}">
      <dgm:prSet/>
      <dgm:spPr/>
      <dgm:t>
        <a:bodyPr/>
        <a:lstStyle/>
        <a:p>
          <a:endParaRPr lang="zh-CN" altLang="en-US"/>
        </a:p>
      </dgm:t>
    </dgm:pt>
    <dgm:pt modelId="{0FFDF041-E218-4153-AD91-3DD903100659}">
      <dgm:prSet/>
      <dgm:spPr/>
      <dgm:t>
        <a:bodyPr/>
        <a:lstStyle/>
        <a:p>
          <a:r>
            <a:rPr lang="zh-CN" altLang="en-US" dirty="0" smtClean="0">
              <a:latin typeface="+mn-lt"/>
              <a:ea typeface="+mn-ea"/>
            </a:rPr>
            <a:t>操作员及密码确认</a:t>
          </a:r>
          <a:endParaRPr lang="en-US" altLang="zh-CN" dirty="0" smtClean="0">
            <a:latin typeface="+mn-lt"/>
            <a:ea typeface="+mn-ea"/>
          </a:endParaRPr>
        </a:p>
      </dgm:t>
    </dgm:pt>
    <dgm:pt modelId="{38EAA585-6927-4165-8F11-89095CB09F91}" type="parTrans" cxnId="{E57E474A-2796-4A1B-AA45-D32C3F79F373}">
      <dgm:prSet/>
      <dgm:spPr/>
      <dgm:t>
        <a:bodyPr/>
        <a:lstStyle/>
        <a:p>
          <a:endParaRPr lang="zh-CN" altLang="en-US"/>
        </a:p>
      </dgm:t>
    </dgm:pt>
    <dgm:pt modelId="{B9CDAC3B-B45D-4C83-AAF4-BB3416F55AA7}" type="sibTrans" cxnId="{E57E474A-2796-4A1B-AA45-D32C3F79F373}">
      <dgm:prSet/>
      <dgm:spPr/>
      <dgm:t>
        <a:bodyPr/>
        <a:lstStyle/>
        <a:p>
          <a:endParaRPr lang="zh-CN" altLang="en-US"/>
        </a:p>
      </dgm:t>
    </dgm:pt>
    <dgm:pt modelId="{C1D4FF69-10B5-4832-BD11-AC2BD014E11C}">
      <dgm:prSet/>
      <dgm:spPr/>
      <dgm:t>
        <a:bodyPr/>
        <a:lstStyle/>
        <a:p>
          <a:r>
            <a:rPr lang="zh-CN" altLang="en-US" dirty="0" smtClean="0">
              <a:latin typeface="+mn-lt"/>
              <a:ea typeface="+mn-ea"/>
            </a:rPr>
            <a:t>权限</a:t>
          </a:r>
          <a:r>
            <a:rPr lang="en-US" altLang="zh-CN" dirty="0" smtClean="0">
              <a:latin typeface="+mn-lt"/>
              <a:ea typeface="+mn-ea"/>
            </a:rPr>
            <a:t>——</a:t>
          </a:r>
          <a:r>
            <a:rPr lang="zh-CN" altLang="en-US" dirty="0" smtClean="0">
              <a:latin typeface="+mn-lt"/>
              <a:ea typeface="+mn-ea"/>
            </a:rPr>
            <a:t>区域及业务模式</a:t>
          </a:r>
          <a:endParaRPr lang="en-US" altLang="zh-CN" dirty="0" smtClean="0">
            <a:latin typeface="+mn-lt"/>
            <a:ea typeface="+mn-ea"/>
          </a:endParaRPr>
        </a:p>
      </dgm:t>
    </dgm:pt>
    <dgm:pt modelId="{CF53A242-7FD8-409E-917B-5AD66A8ED841}" type="parTrans" cxnId="{5D158660-1111-4F5A-90A3-2B3E8263D5F1}">
      <dgm:prSet/>
      <dgm:spPr/>
      <dgm:t>
        <a:bodyPr/>
        <a:lstStyle/>
        <a:p>
          <a:endParaRPr lang="zh-CN" altLang="en-US"/>
        </a:p>
      </dgm:t>
    </dgm:pt>
    <dgm:pt modelId="{10705ECA-2AAD-4A24-89C0-8BF9980B9D0B}" type="sibTrans" cxnId="{5D158660-1111-4F5A-90A3-2B3E8263D5F1}">
      <dgm:prSet/>
      <dgm:spPr/>
      <dgm:t>
        <a:bodyPr/>
        <a:lstStyle/>
        <a:p>
          <a:endParaRPr lang="zh-CN" altLang="en-US"/>
        </a:p>
      </dgm:t>
    </dgm:pt>
    <dgm:pt modelId="{2FA30335-F1EE-48C8-9254-E04B173F0E91}" type="pres">
      <dgm:prSet presAssocID="{B8BA2D43-EE04-4879-BB9F-8B532B440C8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CBFFB6F2-5D33-4248-8C7C-47C89E6E4FBE}" type="pres">
      <dgm:prSet presAssocID="{4494EEA6-B57D-44D3-8C1E-634750486DD0}" presName="composite" presStyleCnt="0"/>
      <dgm:spPr/>
    </dgm:pt>
    <dgm:pt modelId="{8C9F7246-ACC6-4808-A689-CF8B60711B2E}" type="pres">
      <dgm:prSet presAssocID="{4494EEA6-B57D-44D3-8C1E-634750486DD0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1F68277-6781-4644-805D-7206F408AAED}" type="pres">
      <dgm:prSet presAssocID="{4494EEA6-B57D-44D3-8C1E-634750486DD0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1E86D93-3218-473B-B311-755D9726517E}" type="pres">
      <dgm:prSet presAssocID="{6DEB0E43-C7B3-4452-B2B4-C1989237A97C}" presName="sp" presStyleCnt="0"/>
      <dgm:spPr/>
    </dgm:pt>
    <dgm:pt modelId="{36F37EC3-2E42-4069-BCAE-BE39CB1D9588}" type="pres">
      <dgm:prSet presAssocID="{6FE53FA1-F87C-43B4-ADCD-BF2A6B8B9B3E}" presName="composite" presStyleCnt="0"/>
      <dgm:spPr/>
    </dgm:pt>
    <dgm:pt modelId="{20E66D7E-5645-471C-91F8-BE14A3425332}" type="pres">
      <dgm:prSet presAssocID="{6FE53FA1-F87C-43B4-ADCD-BF2A6B8B9B3E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6D1F36A-0FF1-44F3-B1DD-694FF06DBA51}" type="pres">
      <dgm:prSet presAssocID="{6FE53FA1-F87C-43B4-ADCD-BF2A6B8B9B3E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115BC2E-CC1A-4F64-83FA-B310FF428D01}" type="pres">
      <dgm:prSet presAssocID="{F6252B68-A3A2-4E41-808D-90F7298C96FD}" presName="sp" presStyleCnt="0"/>
      <dgm:spPr/>
    </dgm:pt>
    <dgm:pt modelId="{5251436C-7CCE-43FE-B074-D449DC31C0EB}" type="pres">
      <dgm:prSet presAssocID="{50A680A3-9F2B-413A-91E0-CFF7A0A15643}" presName="composite" presStyleCnt="0"/>
      <dgm:spPr/>
    </dgm:pt>
    <dgm:pt modelId="{2DACFB5B-D058-4B02-9C97-5CEA8D55EB5D}" type="pres">
      <dgm:prSet presAssocID="{50A680A3-9F2B-413A-91E0-CFF7A0A15643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6A0819C-9055-4FA0-A003-D512194E48DF}" type="pres">
      <dgm:prSet presAssocID="{50A680A3-9F2B-413A-91E0-CFF7A0A15643}" presName="descendantText" presStyleLbl="alignAcc1" presStyleIdx="2" presStyleCnt="4" custLinFactNeighborX="48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9F8DB84-C28E-48AB-9B6C-C066F0000FEE}" type="pres">
      <dgm:prSet presAssocID="{50FBCC77-4054-43A5-8EFE-61EA48A8BBCA}" presName="sp" presStyleCnt="0"/>
      <dgm:spPr/>
    </dgm:pt>
    <dgm:pt modelId="{1ED558BB-908C-4F09-9397-D36BD35E1F50}" type="pres">
      <dgm:prSet presAssocID="{69C4973B-7181-486E-B8E3-661DB8F362E7}" presName="composite" presStyleCnt="0"/>
      <dgm:spPr/>
    </dgm:pt>
    <dgm:pt modelId="{8F8F4075-09DA-42D4-A8CA-A2E19DB649A7}" type="pres">
      <dgm:prSet presAssocID="{69C4973B-7181-486E-B8E3-661DB8F362E7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6A93E3B-3A8E-4104-B245-8241B602B071}" type="pres">
      <dgm:prSet presAssocID="{69C4973B-7181-486E-B8E3-661DB8F362E7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399C30BA-5CFA-44D9-9025-9669F0106583}" type="presOf" srcId="{50A680A3-9F2B-413A-91E0-CFF7A0A15643}" destId="{2DACFB5B-D058-4B02-9C97-5CEA8D55EB5D}" srcOrd="0" destOrd="0" presId="urn:microsoft.com/office/officeart/2005/8/layout/chevron2"/>
    <dgm:cxn modelId="{EF0D7FE6-F521-4974-83A1-9C2FACD484EA}" type="presOf" srcId="{C816ED86-8E8E-43DE-BCEB-0E33D10C3C4B}" destId="{16A0819C-9055-4FA0-A003-D512194E48DF}" srcOrd="0" destOrd="1" presId="urn:microsoft.com/office/officeart/2005/8/layout/chevron2"/>
    <dgm:cxn modelId="{8FE53AB7-7DDD-4B4B-9D5F-EACE879AEE0B}" srcId="{69C4973B-7181-486E-B8E3-661DB8F362E7}" destId="{D34E8294-0900-43EA-BB17-05C62D29281E}" srcOrd="0" destOrd="0" parTransId="{191D297A-91E4-4D14-BA5D-FF1DD10B6D1C}" sibTransId="{38605DB6-3B39-4712-A2BC-E4ACCCC3E9A4}"/>
    <dgm:cxn modelId="{7B3C2667-541D-44EA-ADDA-03FD0B61ADD9}" type="presOf" srcId="{C1D4FF69-10B5-4832-BD11-AC2BD014E11C}" destId="{F6D1F36A-0FF1-44F3-B1DD-694FF06DBA51}" srcOrd="0" destOrd="2" presId="urn:microsoft.com/office/officeart/2005/8/layout/chevron2"/>
    <dgm:cxn modelId="{D9FAD2E0-F846-4742-BF3B-87C30F5220A8}" srcId="{50A680A3-9F2B-413A-91E0-CFF7A0A15643}" destId="{B37F8BF0-90C4-4D7A-BD3A-D08FCF652DCD}" srcOrd="0" destOrd="0" parTransId="{D051F4A3-C561-4D45-AA9B-85C4424A64BE}" sibTransId="{8673E923-DAD1-465A-AC37-79C8AAB4559D}"/>
    <dgm:cxn modelId="{970CE04C-E634-411F-A359-CFC557EACE2E}" type="presOf" srcId="{16CB9840-98D2-48BA-9D60-44D2F6F529F1}" destId="{66A93E3B-3A8E-4104-B245-8241B602B071}" srcOrd="0" destOrd="1" presId="urn:microsoft.com/office/officeart/2005/8/layout/chevron2"/>
    <dgm:cxn modelId="{6244DC98-9802-44AC-AADC-3276B6675C8E}" type="presOf" srcId="{4494EEA6-B57D-44D3-8C1E-634750486DD0}" destId="{8C9F7246-ACC6-4808-A689-CF8B60711B2E}" srcOrd="0" destOrd="0" presId="urn:microsoft.com/office/officeart/2005/8/layout/chevron2"/>
    <dgm:cxn modelId="{8D29DEDF-8DC4-4FF5-A3BE-2375F233B052}" type="presOf" srcId="{6D75FBB8-1527-44D6-BA0C-826B403CAA52}" destId="{F6D1F36A-0FF1-44F3-B1DD-694FF06DBA51}" srcOrd="0" destOrd="0" presId="urn:microsoft.com/office/officeart/2005/8/layout/chevron2"/>
    <dgm:cxn modelId="{8F517E3B-3351-4490-ADCA-AFD3B05B51D0}" type="presOf" srcId="{B8BA2D43-EE04-4879-BB9F-8B532B440C8A}" destId="{2FA30335-F1EE-48C8-9254-E04B173F0E91}" srcOrd="0" destOrd="0" presId="urn:microsoft.com/office/officeart/2005/8/layout/chevron2"/>
    <dgm:cxn modelId="{18DD8C27-09EF-4457-B44C-694EB0330367}" type="presOf" srcId="{B37F8BF0-90C4-4D7A-BD3A-D08FCF652DCD}" destId="{16A0819C-9055-4FA0-A003-D512194E48DF}" srcOrd="0" destOrd="0" presId="urn:microsoft.com/office/officeart/2005/8/layout/chevron2"/>
    <dgm:cxn modelId="{85DD36E0-21D4-4BFA-BEEA-4B8C37007B81}" srcId="{6FE53FA1-F87C-43B4-ADCD-BF2A6B8B9B3E}" destId="{6D75FBB8-1527-44D6-BA0C-826B403CAA52}" srcOrd="0" destOrd="0" parTransId="{53234B2B-9828-4F39-AB16-9070FD62B41A}" sibTransId="{DD9367A1-8E14-4264-BFC8-D661BA63E214}"/>
    <dgm:cxn modelId="{E57E474A-2796-4A1B-AA45-D32C3F79F373}" srcId="{6FE53FA1-F87C-43B4-ADCD-BF2A6B8B9B3E}" destId="{0FFDF041-E218-4153-AD91-3DD903100659}" srcOrd="1" destOrd="0" parTransId="{38EAA585-6927-4165-8F11-89095CB09F91}" sibTransId="{B9CDAC3B-B45D-4C83-AAF4-BB3416F55AA7}"/>
    <dgm:cxn modelId="{3BCD1618-F821-42BF-852E-971D515DC0E2}" type="presOf" srcId="{69C4973B-7181-486E-B8E3-661DB8F362E7}" destId="{8F8F4075-09DA-42D4-A8CA-A2E19DB649A7}" srcOrd="0" destOrd="0" presId="urn:microsoft.com/office/officeart/2005/8/layout/chevron2"/>
    <dgm:cxn modelId="{4794BF55-D2DC-45EF-84B9-CFB8D7E2DE68}" type="presOf" srcId="{0FFDF041-E218-4153-AD91-3DD903100659}" destId="{F6D1F36A-0FF1-44F3-B1DD-694FF06DBA51}" srcOrd="0" destOrd="1" presId="urn:microsoft.com/office/officeart/2005/8/layout/chevron2"/>
    <dgm:cxn modelId="{5D158660-1111-4F5A-90A3-2B3E8263D5F1}" srcId="{6FE53FA1-F87C-43B4-ADCD-BF2A6B8B9B3E}" destId="{C1D4FF69-10B5-4832-BD11-AC2BD014E11C}" srcOrd="2" destOrd="0" parTransId="{CF53A242-7FD8-409E-917B-5AD66A8ED841}" sibTransId="{10705ECA-2AAD-4A24-89C0-8BF9980B9D0B}"/>
    <dgm:cxn modelId="{1B115C3C-5E33-4226-B1B6-3EDF24CCFE6A}" type="presOf" srcId="{D34E8294-0900-43EA-BB17-05C62D29281E}" destId="{66A93E3B-3A8E-4104-B245-8241B602B071}" srcOrd="0" destOrd="0" presId="urn:microsoft.com/office/officeart/2005/8/layout/chevron2"/>
    <dgm:cxn modelId="{8EF377D9-CF46-466C-885E-C9E6B684CE2C}" srcId="{B8BA2D43-EE04-4879-BB9F-8B532B440C8A}" destId="{50A680A3-9F2B-413A-91E0-CFF7A0A15643}" srcOrd="2" destOrd="0" parTransId="{F33A504B-8AC2-40D5-8815-1BADDA955DCE}" sibTransId="{50FBCC77-4054-43A5-8EFE-61EA48A8BBCA}"/>
    <dgm:cxn modelId="{FBA651F7-54E7-423C-A361-DFE99E61016F}" srcId="{69C4973B-7181-486E-B8E3-661DB8F362E7}" destId="{16CB9840-98D2-48BA-9D60-44D2F6F529F1}" srcOrd="1" destOrd="0" parTransId="{93099BAA-0666-4FE1-8608-4E1DEE40F684}" sibTransId="{EC47A9AC-DFE3-4173-B28F-CA986F5FCEDE}"/>
    <dgm:cxn modelId="{75296714-B372-419D-9CB8-C0FE320AD86D}" srcId="{B8BA2D43-EE04-4879-BB9F-8B532B440C8A}" destId="{4494EEA6-B57D-44D3-8C1E-634750486DD0}" srcOrd="0" destOrd="0" parTransId="{0CA20AE4-A7EB-4D8B-B62F-193B0E28C1E1}" sibTransId="{6DEB0E43-C7B3-4452-B2B4-C1989237A97C}"/>
    <dgm:cxn modelId="{E36ACDC9-1195-4C1B-B145-0F25484FBA46}" srcId="{B8BA2D43-EE04-4879-BB9F-8B532B440C8A}" destId="{69C4973B-7181-486E-B8E3-661DB8F362E7}" srcOrd="3" destOrd="0" parTransId="{3D8EB1A1-27D9-4BC3-8CFA-4A38904AFAFF}" sibTransId="{43866C1A-ACBC-49B0-A7A2-542D756D943F}"/>
    <dgm:cxn modelId="{13A67D21-0D3E-4EC2-9AA5-CA7A7D1D9784}" srcId="{4494EEA6-B57D-44D3-8C1E-634750486DD0}" destId="{7DD3117B-EE7C-4606-8DB5-89F41B01466A}" srcOrd="0" destOrd="0" parTransId="{851DA8C9-4E7D-4BB6-B7B9-8D4EE01A9DBD}" sibTransId="{FE73C4B7-9EEA-401E-B6D7-BAEA3A162EC8}"/>
    <dgm:cxn modelId="{9E3450DD-CDBF-4403-A5C9-EBDB7E844D61}" srcId="{B8BA2D43-EE04-4879-BB9F-8B532B440C8A}" destId="{6FE53FA1-F87C-43B4-ADCD-BF2A6B8B9B3E}" srcOrd="1" destOrd="0" parTransId="{8DE38AAE-2EE7-407E-AC56-D93693F78413}" sibTransId="{F6252B68-A3A2-4E41-808D-90F7298C96FD}"/>
    <dgm:cxn modelId="{6F99C5C0-6902-4640-A7F9-311F6BA1F928}" type="presOf" srcId="{6FE53FA1-F87C-43B4-ADCD-BF2A6B8B9B3E}" destId="{20E66D7E-5645-471C-91F8-BE14A3425332}" srcOrd="0" destOrd="0" presId="urn:microsoft.com/office/officeart/2005/8/layout/chevron2"/>
    <dgm:cxn modelId="{43FEF181-45E0-4E24-84F2-D38A6EA7AFE5}" srcId="{50A680A3-9F2B-413A-91E0-CFF7A0A15643}" destId="{C816ED86-8E8E-43DE-BCEB-0E33D10C3C4B}" srcOrd="1" destOrd="0" parTransId="{F55CEED3-653D-4735-8500-3C1B71B5C10F}" sibTransId="{E665AE64-D639-4113-BA19-FBC890D3DF8E}"/>
    <dgm:cxn modelId="{10499D6A-70BC-4071-9AB8-AAFF0DA2786F}" type="presOf" srcId="{7DD3117B-EE7C-4606-8DB5-89F41B01466A}" destId="{51F68277-6781-4644-805D-7206F408AAED}" srcOrd="0" destOrd="0" presId="urn:microsoft.com/office/officeart/2005/8/layout/chevron2"/>
    <dgm:cxn modelId="{F62F09BF-B8FD-490E-B35B-F0CEECF3496E}" type="presParOf" srcId="{2FA30335-F1EE-48C8-9254-E04B173F0E91}" destId="{CBFFB6F2-5D33-4248-8C7C-47C89E6E4FBE}" srcOrd="0" destOrd="0" presId="urn:microsoft.com/office/officeart/2005/8/layout/chevron2"/>
    <dgm:cxn modelId="{C4BBF7CF-6B5E-43B4-A87D-2A5BD8DBD542}" type="presParOf" srcId="{CBFFB6F2-5D33-4248-8C7C-47C89E6E4FBE}" destId="{8C9F7246-ACC6-4808-A689-CF8B60711B2E}" srcOrd="0" destOrd="0" presId="urn:microsoft.com/office/officeart/2005/8/layout/chevron2"/>
    <dgm:cxn modelId="{F85AD187-412B-4860-B256-3AAF5D547D31}" type="presParOf" srcId="{CBFFB6F2-5D33-4248-8C7C-47C89E6E4FBE}" destId="{51F68277-6781-4644-805D-7206F408AAED}" srcOrd="1" destOrd="0" presId="urn:microsoft.com/office/officeart/2005/8/layout/chevron2"/>
    <dgm:cxn modelId="{A91B6BC3-ACD6-455A-8877-E3F32E7B0742}" type="presParOf" srcId="{2FA30335-F1EE-48C8-9254-E04B173F0E91}" destId="{31E86D93-3218-473B-B311-755D9726517E}" srcOrd="1" destOrd="0" presId="urn:microsoft.com/office/officeart/2005/8/layout/chevron2"/>
    <dgm:cxn modelId="{C48FFD79-9E60-435F-9D1C-AAA40E346FFD}" type="presParOf" srcId="{2FA30335-F1EE-48C8-9254-E04B173F0E91}" destId="{36F37EC3-2E42-4069-BCAE-BE39CB1D9588}" srcOrd="2" destOrd="0" presId="urn:microsoft.com/office/officeart/2005/8/layout/chevron2"/>
    <dgm:cxn modelId="{1828E981-F36B-4189-B933-32C00519BDB6}" type="presParOf" srcId="{36F37EC3-2E42-4069-BCAE-BE39CB1D9588}" destId="{20E66D7E-5645-471C-91F8-BE14A3425332}" srcOrd="0" destOrd="0" presId="urn:microsoft.com/office/officeart/2005/8/layout/chevron2"/>
    <dgm:cxn modelId="{5C205834-2FE9-4D4C-A7B3-FC6608FC27D7}" type="presParOf" srcId="{36F37EC3-2E42-4069-BCAE-BE39CB1D9588}" destId="{F6D1F36A-0FF1-44F3-B1DD-694FF06DBA51}" srcOrd="1" destOrd="0" presId="urn:microsoft.com/office/officeart/2005/8/layout/chevron2"/>
    <dgm:cxn modelId="{E009397B-1C97-4F83-91ED-97BFCBB91480}" type="presParOf" srcId="{2FA30335-F1EE-48C8-9254-E04B173F0E91}" destId="{E115BC2E-CC1A-4F64-83FA-B310FF428D01}" srcOrd="3" destOrd="0" presId="urn:microsoft.com/office/officeart/2005/8/layout/chevron2"/>
    <dgm:cxn modelId="{EEB73437-3826-44C7-AE55-424D7BABB7B7}" type="presParOf" srcId="{2FA30335-F1EE-48C8-9254-E04B173F0E91}" destId="{5251436C-7CCE-43FE-B074-D449DC31C0EB}" srcOrd="4" destOrd="0" presId="urn:microsoft.com/office/officeart/2005/8/layout/chevron2"/>
    <dgm:cxn modelId="{30975AE0-A0AC-467F-9E1A-2470D60F78E3}" type="presParOf" srcId="{5251436C-7CCE-43FE-B074-D449DC31C0EB}" destId="{2DACFB5B-D058-4B02-9C97-5CEA8D55EB5D}" srcOrd="0" destOrd="0" presId="urn:microsoft.com/office/officeart/2005/8/layout/chevron2"/>
    <dgm:cxn modelId="{76CC64B1-63F6-40D1-B27F-C9746B11F8F8}" type="presParOf" srcId="{5251436C-7CCE-43FE-B074-D449DC31C0EB}" destId="{16A0819C-9055-4FA0-A003-D512194E48DF}" srcOrd="1" destOrd="0" presId="urn:microsoft.com/office/officeart/2005/8/layout/chevron2"/>
    <dgm:cxn modelId="{85C8515F-FFCA-4A78-A386-D21E7EA25557}" type="presParOf" srcId="{2FA30335-F1EE-48C8-9254-E04B173F0E91}" destId="{D9F8DB84-C28E-48AB-9B6C-C066F0000FEE}" srcOrd="5" destOrd="0" presId="urn:microsoft.com/office/officeart/2005/8/layout/chevron2"/>
    <dgm:cxn modelId="{A887FD45-CFD9-461F-B638-171ABC659A12}" type="presParOf" srcId="{2FA30335-F1EE-48C8-9254-E04B173F0E91}" destId="{1ED558BB-908C-4F09-9397-D36BD35E1F50}" srcOrd="6" destOrd="0" presId="urn:microsoft.com/office/officeart/2005/8/layout/chevron2"/>
    <dgm:cxn modelId="{924EA76F-36BE-4FFB-AD46-B3024885D578}" type="presParOf" srcId="{1ED558BB-908C-4F09-9397-D36BD35E1F50}" destId="{8F8F4075-09DA-42D4-A8CA-A2E19DB649A7}" srcOrd="0" destOrd="0" presId="urn:microsoft.com/office/officeart/2005/8/layout/chevron2"/>
    <dgm:cxn modelId="{2A631E60-8DDC-4042-878C-FAB3275928B3}" type="presParOf" srcId="{1ED558BB-908C-4F09-9397-D36BD35E1F50}" destId="{66A93E3B-3A8E-4104-B245-8241B602B07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15B2BF-657F-45BE-BE67-02220165CFB4}" type="doc">
      <dgm:prSet loTypeId="urn:microsoft.com/office/officeart/2005/8/layout/hierarchy5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3F4A1CFE-74A9-4D60-973B-4A3F1DC164F9}">
      <dgm:prSet phldrT="[文本]"/>
      <dgm:spPr/>
      <dgm:t>
        <a:bodyPr/>
        <a:lstStyle/>
        <a:p>
          <a:r>
            <a:rPr lang="zh-CN" altLang="en-US" dirty="0" smtClean="0"/>
            <a:t>统计</a:t>
          </a:r>
          <a:endParaRPr lang="zh-CN" altLang="en-US" dirty="0"/>
        </a:p>
      </dgm:t>
    </dgm:pt>
    <dgm:pt modelId="{94CDD9A7-68BA-421E-A49A-762F0DDED394}" type="parTrans" cxnId="{7FAFE689-A2F6-4190-9023-E39001C89B8C}">
      <dgm:prSet/>
      <dgm:spPr/>
      <dgm:t>
        <a:bodyPr/>
        <a:lstStyle/>
        <a:p>
          <a:endParaRPr lang="zh-CN" altLang="en-US"/>
        </a:p>
      </dgm:t>
    </dgm:pt>
    <dgm:pt modelId="{44ED1830-04E9-4AE4-83C5-BA7C7ED5AA5B}" type="sibTrans" cxnId="{7FAFE689-A2F6-4190-9023-E39001C89B8C}">
      <dgm:prSet/>
      <dgm:spPr/>
      <dgm:t>
        <a:bodyPr/>
        <a:lstStyle/>
        <a:p>
          <a:endParaRPr lang="zh-CN" altLang="en-US"/>
        </a:p>
      </dgm:t>
    </dgm:pt>
    <dgm:pt modelId="{6B2A5279-6D5A-4E9A-B428-EEB26C5FD3F8}">
      <dgm:prSet phldrT="[文本]"/>
      <dgm:spPr/>
      <dgm:t>
        <a:bodyPr/>
        <a:lstStyle/>
        <a:p>
          <a:r>
            <a:rPr lang="zh-CN" altLang="en-US" dirty="0" smtClean="0"/>
            <a:t>抄表统计</a:t>
          </a:r>
          <a:endParaRPr lang="zh-CN" altLang="en-US" dirty="0"/>
        </a:p>
      </dgm:t>
    </dgm:pt>
    <dgm:pt modelId="{4160DA80-16C9-4F79-A865-8573E69144D3}" type="parTrans" cxnId="{9DC04D42-EF34-416F-9636-C65F5A57AABC}">
      <dgm:prSet/>
      <dgm:spPr/>
      <dgm:t>
        <a:bodyPr/>
        <a:lstStyle/>
        <a:p>
          <a:endParaRPr lang="zh-CN" altLang="en-US"/>
        </a:p>
      </dgm:t>
    </dgm:pt>
    <dgm:pt modelId="{C234AE19-A14F-4A13-BBB2-2D8D7EFFA3FF}" type="sibTrans" cxnId="{9DC04D42-EF34-416F-9636-C65F5A57AABC}">
      <dgm:prSet/>
      <dgm:spPr/>
      <dgm:t>
        <a:bodyPr/>
        <a:lstStyle/>
        <a:p>
          <a:endParaRPr lang="zh-CN" altLang="en-US"/>
        </a:p>
      </dgm:t>
    </dgm:pt>
    <dgm:pt modelId="{B279DD95-AF25-4582-90EC-629E765BB92B}">
      <dgm:prSet phldrT="[文本]"/>
      <dgm:spPr/>
      <dgm:t>
        <a:bodyPr/>
        <a:lstStyle/>
        <a:p>
          <a:r>
            <a:rPr lang="zh-CN" altLang="en-US" dirty="0" smtClean="0"/>
            <a:t>抄表量</a:t>
          </a:r>
          <a:endParaRPr lang="zh-CN" altLang="en-US" dirty="0"/>
        </a:p>
      </dgm:t>
    </dgm:pt>
    <dgm:pt modelId="{57715676-7E23-456C-BB85-77EAA93C9C24}" type="parTrans" cxnId="{822B59D6-34A1-4653-BCC5-BD61DF237FBA}">
      <dgm:prSet/>
      <dgm:spPr/>
      <dgm:t>
        <a:bodyPr/>
        <a:lstStyle/>
        <a:p>
          <a:endParaRPr lang="zh-CN" altLang="en-US"/>
        </a:p>
      </dgm:t>
    </dgm:pt>
    <dgm:pt modelId="{7A247963-66E0-4BD9-986D-DFBDDA0105B0}" type="sibTrans" cxnId="{822B59D6-34A1-4653-BCC5-BD61DF237FBA}">
      <dgm:prSet/>
      <dgm:spPr/>
      <dgm:t>
        <a:bodyPr/>
        <a:lstStyle/>
        <a:p>
          <a:endParaRPr lang="zh-CN" altLang="en-US"/>
        </a:p>
      </dgm:t>
    </dgm:pt>
    <dgm:pt modelId="{6F9D1A5E-6F93-4F43-A1CD-A4F74EC8022B}">
      <dgm:prSet phldrT="[文本]"/>
      <dgm:spPr/>
      <dgm:t>
        <a:bodyPr/>
        <a:lstStyle/>
        <a:p>
          <a:r>
            <a:rPr lang="zh-CN" altLang="en-US" dirty="0" smtClean="0"/>
            <a:t>排名</a:t>
          </a:r>
          <a:endParaRPr lang="zh-CN" altLang="en-US" dirty="0"/>
        </a:p>
      </dgm:t>
    </dgm:pt>
    <dgm:pt modelId="{72AD19C5-1510-45D7-99B4-9A00AC397E77}" type="parTrans" cxnId="{2569C80F-7980-45D7-8801-C4341A9BEA60}">
      <dgm:prSet/>
      <dgm:spPr/>
      <dgm:t>
        <a:bodyPr/>
        <a:lstStyle/>
        <a:p>
          <a:endParaRPr lang="zh-CN" altLang="en-US"/>
        </a:p>
      </dgm:t>
    </dgm:pt>
    <dgm:pt modelId="{F599D941-72F8-4C41-9B00-43F704013C33}" type="sibTrans" cxnId="{2569C80F-7980-45D7-8801-C4341A9BEA60}">
      <dgm:prSet/>
      <dgm:spPr/>
      <dgm:t>
        <a:bodyPr/>
        <a:lstStyle/>
        <a:p>
          <a:endParaRPr lang="zh-CN" altLang="en-US"/>
        </a:p>
      </dgm:t>
    </dgm:pt>
    <dgm:pt modelId="{A91836D4-EC0E-4A1E-B6B6-406BA868B2D8}">
      <dgm:prSet phldrT="[文本]"/>
      <dgm:spPr/>
      <dgm:t>
        <a:bodyPr/>
        <a:lstStyle/>
        <a:p>
          <a:r>
            <a:rPr lang="zh-CN" altLang="en-US" dirty="0" smtClean="0"/>
            <a:t>收费统计</a:t>
          </a:r>
          <a:endParaRPr lang="zh-CN" altLang="en-US" dirty="0"/>
        </a:p>
      </dgm:t>
    </dgm:pt>
    <dgm:pt modelId="{07FEA2E4-B29F-4F7A-8718-B037ECD5F414}" type="parTrans" cxnId="{D63F67EE-9BD0-4044-9BC1-8D77B932ECA0}">
      <dgm:prSet/>
      <dgm:spPr/>
      <dgm:t>
        <a:bodyPr/>
        <a:lstStyle/>
        <a:p>
          <a:endParaRPr lang="zh-CN" altLang="en-US"/>
        </a:p>
      </dgm:t>
    </dgm:pt>
    <dgm:pt modelId="{A31CBED8-AF22-4E74-A988-F66E1C6879B8}" type="sibTrans" cxnId="{D63F67EE-9BD0-4044-9BC1-8D77B932ECA0}">
      <dgm:prSet/>
      <dgm:spPr/>
      <dgm:t>
        <a:bodyPr/>
        <a:lstStyle/>
        <a:p>
          <a:endParaRPr lang="zh-CN" altLang="en-US"/>
        </a:p>
      </dgm:t>
    </dgm:pt>
    <dgm:pt modelId="{D460DEE8-DCEA-4ED3-AA2C-EF902BBF6F88}">
      <dgm:prSet phldrT="[文本]"/>
      <dgm:spPr/>
      <dgm:t>
        <a:bodyPr/>
        <a:lstStyle/>
        <a:p>
          <a:r>
            <a:rPr lang="zh-CN" altLang="en-US" dirty="0" smtClean="0"/>
            <a:t>收费金额</a:t>
          </a:r>
          <a:endParaRPr lang="zh-CN" altLang="en-US" dirty="0"/>
        </a:p>
      </dgm:t>
    </dgm:pt>
    <dgm:pt modelId="{511DCF0E-AA48-42EE-82E1-19C7B9C96CD1}" type="parTrans" cxnId="{60FCFC54-7DBF-4589-8E0F-14E670125A43}">
      <dgm:prSet/>
      <dgm:spPr/>
      <dgm:t>
        <a:bodyPr/>
        <a:lstStyle/>
        <a:p>
          <a:endParaRPr lang="zh-CN" altLang="en-US"/>
        </a:p>
      </dgm:t>
    </dgm:pt>
    <dgm:pt modelId="{772267F7-5B96-48CF-B7CE-5C6A87CD5DF7}" type="sibTrans" cxnId="{60FCFC54-7DBF-4589-8E0F-14E670125A43}">
      <dgm:prSet/>
      <dgm:spPr/>
      <dgm:t>
        <a:bodyPr/>
        <a:lstStyle/>
        <a:p>
          <a:endParaRPr lang="zh-CN" altLang="en-US"/>
        </a:p>
      </dgm:t>
    </dgm:pt>
    <dgm:pt modelId="{9FEAE9B7-D67B-46FD-A28A-C9F0CA411386}">
      <dgm:prSet phldrT="[文本]"/>
      <dgm:spPr/>
      <dgm:t>
        <a:bodyPr/>
        <a:lstStyle/>
        <a:p>
          <a:r>
            <a:rPr lang="zh-CN" altLang="en-US" dirty="0" smtClean="0"/>
            <a:t>收费排名</a:t>
          </a:r>
          <a:endParaRPr lang="zh-CN" altLang="en-US" dirty="0"/>
        </a:p>
      </dgm:t>
    </dgm:pt>
    <dgm:pt modelId="{FE983281-E138-44FA-853A-CBA9E5849F3D}" type="parTrans" cxnId="{159C22E4-334B-4E95-8D4D-47A8BD91897C}">
      <dgm:prSet/>
      <dgm:spPr/>
      <dgm:t>
        <a:bodyPr/>
        <a:lstStyle/>
        <a:p>
          <a:endParaRPr lang="zh-CN" altLang="en-US"/>
        </a:p>
      </dgm:t>
    </dgm:pt>
    <dgm:pt modelId="{96C0D7C2-846B-4538-8A56-9724D365E7FB}" type="sibTrans" cxnId="{159C22E4-334B-4E95-8D4D-47A8BD91897C}">
      <dgm:prSet/>
      <dgm:spPr/>
      <dgm:t>
        <a:bodyPr/>
        <a:lstStyle/>
        <a:p>
          <a:endParaRPr lang="zh-CN" altLang="en-US"/>
        </a:p>
      </dgm:t>
    </dgm:pt>
    <dgm:pt modelId="{71409B6B-D7F0-4B0C-828B-C6A7EAE30C3F}">
      <dgm:prSet phldrT="[文本]" custT="1"/>
      <dgm:spPr/>
      <dgm:t>
        <a:bodyPr/>
        <a:lstStyle/>
        <a:p>
          <a:r>
            <a:rPr lang="zh-CN" altLang="en-US" sz="2400" dirty="0" smtClean="0"/>
            <a:t>期间</a:t>
          </a:r>
          <a:endParaRPr lang="zh-CN" altLang="en-US" sz="2400" dirty="0"/>
        </a:p>
      </dgm:t>
    </dgm:pt>
    <dgm:pt modelId="{ACC84509-4A29-4488-9D02-F8DAB7A2CB0D}" type="parTrans" cxnId="{F10A5328-2677-499A-85D9-5DCD01D857D6}">
      <dgm:prSet/>
      <dgm:spPr/>
      <dgm:t>
        <a:bodyPr/>
        <a:lstStyle/>
        <a:p>
          <a:endParaRPr lang="zh-CN" altLang="en-US"/>
        </a:p>
      </dgm:t>
    </dgm:pt>
    <dgm:pt modelId="{739E334B-975F-43C9-9A34-8EFDD4B7D570}" type="sibTrans" cxnId="{F10A5328-2677-499A-85D9-5DCD01D857D6}">
      <dgm:prSet/>
      <dgm:spPr/>
      <dgm:t>
        <a:bodyPr/>
        <a:lstStyle/>
        <a:p>
          <a:endParaRPr lang="zh-CN" altLang="en-US"/>
        </a:p>
      </dgm:t>
    </dgm:pt>
    <dgm:pt modelId="{43541959-CF04-42A9-8E53-36E812589A4F}">
      <dgm:prSet phldrT="[文本]" custT="1"/>
      <dgm:spPr/>
      <dgm:t>
        <a:bodyPr/>
        <a:lstStyle/>
        <a:p>
          <a:r>
            <a:rPr lang="zh-CN" altLang="en-US" sz="2400" dirty="0" smtClean="0"/>
            <a:t>本周</a:t>
          </a:r>
          <a:endParaRPr lang="zh-CN" altLang="en-US" sz="2400" dirty="0"/>
        </a:p>
      </dgm:t>
    </dgm:pt>
    <dgm:pt modelId="{71B5CD95-AC50-4222-A1FE-F40F02EE93FC}" type="parTrans" cxnId="{796F40E3-BD72-4DC1-8D40-0F5BF15D153A}">
      <dgm:prSet/>
      <dgm:spPr/>
      <dgm:t>
        <a:bodyPr/>
        <a:lstStyle/>
        <a:p>
          <a:endParaRPr lang="zh-CN" altLang="en-US"/>
        </a:p>
      </dgm:t>
    </dgm:pt>
    <dgm:pt modelId="{9E70709E-023A-415D-A835-3B66449616DD}" type="sibTrans" cxnId="{796F40E3-BD72-4DC1-8D40-0F5BF15D153A}">
      <dgm:prSet/>
      <dgm:spPr/>
      <dgm:t>
        <a:bodyPr/>
        <a:lstStyle/>
        <a:p>
          <a:endParaRPr lang="zh-CN" altLang="en-US"/>
        </a:p>
      </dgm:t>
    </dgm:pt>
    <dgm:pt modelId="{BF4525F8-8523-444F-982D-265199E736D5}">
      <dgm:prSet phldrT="[文本]" custT="1"/>
      <dgm:spPr/>
      <dgm:t>
        <a:bodyPr/>
        <a:lstStyle/>
        <a:p>
          <a:r>
            <a:rPr lang="zh-CN" altLang="en-US" sz="2400" dirty="0" smtClean="0"/>
            <a:t>本月</a:t>
          </a:r>
          <a:endParaRPr lang="zh-CN" altLang="en-US" sz="2400" dirty="0"/>
        </a:p>
      </dgm:t>
    </dgm:pt>
    <dgm:pt modelId="{E7A4DF49-38E1-433D-A765-CF897B2F2837}" type="parTrans" cxnId="{173E388F-171E-4F49-B453-BE5A0F172D36}">
      <dgm:prSet/>
      <dgm:spPr/>
      <dgm:t>
        <a:bodyPr/>
        <a:lstStyle/>
        <a:p>
          <a:endParaRPr lang="zh-CN" altLang="en-US"/>
        </a:p>
      </dgm:t>
    </dgm:pt>
    <dgm:pt modelId="{AF9F1298-95D6-42B0-A5DF-55CAC6A08D19}" type="sibTrans" cxnId="{173E388F-171E-4F49-B453-BE5A0F172D36}">
      <dgm:prSet/>
      <dgm:spPr/>
      <dgm:t>
        <a:bodyPr/>
        <a:lstStyle/>
        <a:p>
          <a:endParaRPr lang="zh-CN" altLang="en-US"/>
        </a:p>
      </dgm:t>
    </dgm:pt>
    <dgm:pt modelId="{F24B2CC5-9E56-4ED2-9EB7-C1E2E254F166}">
      <dgm:prSet phldrT="[文本]" custT="1"/>
      <dgm:spPr/>
      <dgm:t>
        <a:bodyPr/>
        <a:lstStyle/>
        <a:p>
          <a:r>
            <a:rPr lang="zh-CN" altLang="en-US" sz="2400" dirty="0" smtClean="0"/>
            <a:t>本年</a:t>
          </a:r>
          <a:endParaRPr lang="zh-CN" altLang="en-US" sz="2400" dirty="0"/>
        </a:p>
      </dgm:t>
    </dgm:pt>
    <dgm:pt modelId="{BC09E080-FC65-402C-86A0-25895A46D63C}" type="parTrans" cxnId="{42362082-9CC5-4B68-9A20-3E094C20081E}">
      <dgm:prSet/>
      <dgm:spPr/>
      <dgm:t>
        <a:bodyPr/>
        <a:lstStyle/>
        <a:p>
          <a:endParaRPr lang="zh-CN" altLang="en-US"/>
        </a:p>
      </dgm:t>
    </dgm:pt>
    <dgm:pt modelId="{25F823FF-625A-41E6-A2CB-4FAFED09F655}" type="sibTrans" cxnId="{42362082-9CC5-4B68-9A20-3E094C20081E}">
      <dgm:prSet/>
      <dgm:spPr/>
      <dgm:t>
        <a:bodyPr/>
        <a:lstStyle/>
        <a:p>
          <a:endParaRPr lang="zh-CN" altLang="en-US"/>
        </a:p>
      </dgm:t>
    </dgm:pt>
    <dgm:pt modelId="{C3CA2873-3CDB-4566-975D-506E3D13BEA4}">
      <dgm:prSet phldrT="[文本]" custT="1"/>
      <dgm:spPr/>
      <dgm:t>
        <a:bodyPr/>
        <a:lstStyle/>
        <a:p>
          <a:r>
            <a:rPr lang="zh-CN" altLang="en-US" sz="2400" dirty="0" smtClean="0"/>
            <a:t>当天</a:t>
          </a:r>
          <a:endParaRPr lang="zh-CN" altLang="en-US" sz="2400" dirty="0"/>
        </a:p>
      </dgm:t>
    </dgm:pt>
    <dgm:pt modelId="{2080B137-5EFD-4341-B7C1-6B3ACB7FDFA8}" type="parTrans" cxnId="{7985CF79-556F-433A-BEC7-722D7BEAE754}">
      <dgm:prSet/>
      <dgm:spPr/>
      <dgm:t>
        <a:bodyPr/>
        <a:lstStyle/>
        <a:p>
          <a:endParaRPr lang="zh-CN" altLang="en-US"/>
        </a:p>
      </dgm:t>
    </dgm:pt>
    <dgm:pt modelId="{7C9DEA43-CD90-4418-9CC5-9D5F6389D9E9}" type="sibTrans" cxnId="{7985CF79-556F-433A-BEC7-722D7BEAE754}">
      <dgm:prSet/>
      <dgm:spPr/>
      <dgm:t>
        <a:bodyPr/>
        <a:lstStyle/>
        <a:p>
          <a:endParaRPr lang="zh-CN" altLang="en-US"/>
        </a:p>
      </dgm:t>
    </dgm:pt>
    <dgm:pt modelId="{D2E0AA71-6FCD-4C35-AE4B-3A9A8B839D28}" type="pres">
      <dgm:prSet presAssocID="{D415B2BF-657F-45BE-BE67-02220165CFB4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03EFF80D-E1E2-4E95-8EF5-7E6B1341E1B5}" type="pres">
      <dgm:prSet presAssocID="{D415B2BF-657F-45BE-BE67-02220165CFB4}" presName="hierFlow" presStyleCnt="0"/>
      <dgm:spPr/>
    </dgm:pt>
    <dgm:pt modelId="{FE7F75F4-44E2-44F3-B532-EC5B201E217B}" type="pres">
      <dgm:prSet presAssocID="{D415B2BF-657F-45BE-BE67-02220165CFB4}" presName="firstBuf" presStyleCnt="0"/>
      <dgm:spPr/>
    </dgm:pt>
    <dgm:pt modelId="{56517D7B-E91E-4720-A775-F0B0FE197FDF}" type="pres">
      <dgm:prSet presAssocID="{D415B2BF-657F-45BE-BE67-02220165CFB4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B9BCF47A-AB1F-4CE2-8AFB-A128DCA19F95}" type="pres">
      <dgm:prSet presAssocID="{3F4A1CFE-74A9-4D60-973B-4A3F1DC164F9}" presName="Name17" presStyleCnt="0"/>
      <dgm:spPr/>
    </dgm:pt>
    <dgm:pt modelId="{9CDA886F-BE74-44DD-8898-74659FB62A59}" type="pres">
      <dgm:prSet presAssocID="{3F4A1CFE-74A9-4D60-973B-4A3F1DC164F9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AC7263E6-EB7F-4EB1-A46C-52788E4A8964}" type="pres">
      <dgm:prSet presAssocID="{3F4A1CFE-74A9-4D60-973B-4A3F1DC164F9}" presName="hierChild2" presStyleCnt="0"/>
      <dgm:spPr/>
    </dgm:pt>
    <dgm:pt modelId="{9EC5962D-B1B9-4BFD-BB04-7F07F5772E3C}" type="pres">
      <dgm:prSet presAssocID="{4160DA80-16C9-4F79-A865-8573E69144D3}" presName="Name25" presStyleLbl="parChTrans1D2" presStyleIdx="0" presStyleCnt="2"/>
      <dgm:spPr/>
      <dgm:t>
        <a:bodyPr/>
        <a:lstStyle/>
        <a:p>
          <a:endParaRPr lang="zh-CN" altLang="en-US"/>
        </a:p>
      </dgm:t>
    </dgm:pt>
    <dgm:pt modelId="{2264C7A4-A7B7-4052-B84D-8BE417E77A72}" type="pres">
      <dgm:prSet presAssocID="{4160DA80-16C9-4F79-A865-8573E69144D3}" presName="connTx" presStyleLbl="parChTrans1D2" presStyleIdx="0" presStyleCnt="2"/>
      <dgm:spPr/>
      <dgm:t>
        <a:bodyPr/>
        <a:lstStyle/>
        <a:p>
          <a:endParaRPr lang="zh-CN" altLang="en-US"/>
        </a:p>
      </dgm:t>
    </dgm:pt>
    <dgm:pt modelId="{6EBF7C88-5CA9-4D98-A6A1-40D5A96D7C94}" type="pres">
      <dgm:prSet presAssocID="{6B2A5279-6D5A-4E9A-B428-EEB26C5FD3F8}" presName="Name30" presStyleCnt="0"/>
      <dgm:spPr/>
    </dgm:pt>
    <dgm:pt modelId="{1BD6ECD9-8118-4E13-BB6E-AC4B6E165DD0}" type="pres">
      <dgm:prSet presAssocID="{6B2A5279-6D5A-4E9A-B428-EEB26C5FD3F8}" presName="level2Shape" presStyleLbl="node2" presStyleIdx="0" presStyleCnt="2"/>
      <dgm:spPr/>
      <dgm:t>
        <a:bodyPr/>
        <a:lstStyle/>
        <a:p>
          <a:endParaRPr lang="zh-CN" altLang="en-US"/>
        </a:p>
      </dgm:t>
    </dgm:pt>
    <dgm:pt modelId="{B8034429-1268-42B0-AF1E-CC78E90037AC}" type="pres">
      <dgm:prSet presAssocID="{6B2A5279-6D5A-4E9A-B428-EEB26C5FD3F8}" presName="hierChild3" presStyleCnt="0"/>
      <dgm:spPr/>
    </dgm:pt>
    <dgm:pt modelId="{6C768DC6-6C43-4571-B760-7548DF8A1892}" type="pres">
      <dgm:prSet presAssocID="{57715676-7E23-456C-BB85-77EAA93C9C24}" presName="Name25" presStyleLbl="parChTrans1D3" presStyleIdx="0" presStyleCnt="4"/>
      <dgm:spPr/>
      <dgm:t>
        <a:bodyPr/>
        <a:lstStyle/>
        <a:p>
          <a:endParaRPr lang="zh-CN" altLang="en-US"/>
        </a:p>
      </dgm:t>
    </dgm:pt>
    <dgm:pt modelId="{D812239A-6B14-40E6-9B72-7828C037E6B2}" type="pres">
      <dgm:prSet presAssocID="{57715676-7E23-456C-BB85-77EAA93C9C24}" presName="connTx" presStyleLbl="parChTrans1D3" presStyleIdx="0" presStyleCnt="4"/>
      <dgm:spPr/>
      <dgm:t>
        <a:bodyPr/>
        <a:lstStyle/>
        <a:p>
          <a:endParaRPr lang="zh-CN" altLang="en-US"/>
        </a:p>
      </dgm:t>
    </dgm:pt>
    <dgm:pt modelId="{AE6DD90B-72E6-40F5-8B8E-16BDCF511D73}" type="pres">
      <dgm:prSet presAssocID="{B279DD95-AF25-4582-90EC-629E765BB92B}" presName="Name30" presStyleCnt="0"/>
      <dgm:spPr/>
    </dgm:pt>
    <dgm:pt modelId="{C7973F40-85D8-4AFA-B63B-B5DBF6D0BC73}" type="pres">
      <dgm:prSet presAssocID="{B279DD95-AF25-4582-90EC-629E765BB92B}" presName="level2Shape" presStyleLbl="node3" presStyleIdx="0" presStyleCnt="4"/>
      <dgm:spPr/>
      <dgm:t>
        <a:bodyPr/>
        <a:lstStyle/>
        <a:p>
          <a:endParaRPr lang="zh-CN" altLang="en-US"/>
        </a:p>
      </dgm:t>
    </dgm:pt>
    <dgm:pt modelId="{13EB1C3C-318C-4BB9-A0B0-56C624DB88F9}" type="pres">
      <dgm:prSet presAssocID="{B279DD95-AF25-4582-90EC-629E765BB92B}" presName="hierChild3" presStyleCnt="0"/>
      <dgm:spPr/>
    </dgm:pt>
    <dgm:pt modelId="{177753BE-B195-4749-8269-F4DC68628440}" type="pres">
      <dgm:prSet presAssocID="{72AD19C5-1510-45D7-99B4-9A00AC397E77}" presName="Name25" presStyleLbl="parChTrans1D3" presStyleIdx="1" presStyleCnt="4"/>
      <dgm:spPr/>
      <dgm:t>
        <a:bodyPr/>
        <a:lstStyle/>
        <a:p>
          <a:endParaRPr lang="zh-CN" altLang="en-US"/>
        </a:p>
      </dgm:t>
    </dgm:pt>
    <dgm:pt modelId="{BBE58172-BE3D-472B-8B78-94C6577E640A}" type="pres">
      <dgm:prSet presAssocID="{72AD19C5-1510-45D7-99B4-9A00AC397E77}" presName="connTx" presStyleLbl="parChTrans1D3" presStyleIdx="1" presStyleCnt="4"/>
      <dgm:spPr/>
      <dgm:t>
        <a:bodyPr/>
        <a:lstStyle/>
        <a:p>
          <a:endParaRPr lang="zh-CN" altLang="en-US"/>
        </a:p>
      </dgm:t>
    </dgm:pt>
    <dgm:pt modelId="{1AE0F46E-593A-409C-83C9-FA476D2D345C}" type="pres">
      <dgm:prSet presAssocID="{6F9D1A5E-6F93-4F43-A1CD-A4F74EC8022B}" presName="Name30" presStyleCnt="0"/>
      <dgm:spPr/>
    </dgm:pt>
    <dgm:pt modelId="{CED4489C-9242-4C74-B9C9-BC1B74B36966}" type="pres">
      <dgm:prSet presAssocID="{6F9D1A5E-6F93-4F43-A1CD-A4F74EC8022B}" presName="level2Shape" presStyleLbl="node3" presStyleIdx="1" presStyleCnt="4"/>
      <dgm:spPr/>
      <dgm:t>
        <a:bodyPr/>
        <a:lstStyle/>
        <a:p>
          <a:endParaRPr lang="zh-CN" altLang="en-US"/>
        </a:p>
      </dgm:t>
    </dgm:pt>
    <dgm:pt modelId="{47F50702-9A6B-4726-9010-C1F814C0DF0B}" type="pres">
      <dgm:prSet presAssocID="{6F9D1A5E-6F93-4F43-A1CD-A4F74EC8022B}" presName="hierChild3" presStyleCnt="0"/>
      <dgm:spPr/>
    </dgm:pt>
    <dgm:pt modelId="{4200D8F3-AADB-4B84-AD8A-5C381B47BB6F}" type="pres">
      <dgm:prSet presAssocID="{07FEA2E4-B29F-4F7A-8718-B037ECD5F414}" presName="Name25" presStyleLbl="parChTrans1D2" presStyleIdx="1" presStyleCnt="2"/>
      <dgm:spPr/>
      <dgm:t>
        <a:bodyPr/>
        <a:lstStyle/>
        <a:p>
          <a:endParaRPr lang="zh-CN" altLang="en-US"/>
        </a:p>
      </dgm:t>
    </dgm:pt>
    <dgm:pt modelId="{1CC2B821-9BEB-4264-AC75-65A39D443503}" type="pres">
      <dgm:prSet presAssocID="{07FEA2E4-B29F-4F7A-8718-B037ECD5F414}" presName="connTx" presStyleLbl="parChTrans1D2" presStyleIdx="1" presStyleCnt="2"/>
      <dgm:spPr/>
      <dgm:t>
        <a:bodyPr/>
        <a:lstStyle/>
        <a:p>
          <a:endParaRPr lang="zh-CN" altLang="en-US"/>
        </a:p>
      </dgm:t>
    </dgm:pt>
    <dgm:pt modelId="{E56BC5F9-CCE5-483A-85EB-A17A3C045090}" type="pres">
      <dgm:prSet presAssocID="{A91836D4-EC0E-4A1E-B6B6-406BA868B2D8}" presName="Name30" presStyleCnt="0"/>
      <dgm:spPr/>
    </dgm:pt>
    <dgm:pt modelId="{A708C20B-280C-4EFE-ADDE-C7D33CA33AEE}" type="pres">
      <dgm:prSet presAssocID="{A91836D4-EC0E-4A1E-B6B6-406BA868B2D8}" presName="level2Shape" presStyleLbl="node2" presStyleIdx="1" presStyleCnt="2"/>
      <dgm:spPr/>
      <dgm:t>
        <a:bodyPr/>
        <a:lstStyle/>
        <a:p>
          <a:endParaRPr lang="zh-CN" altLang="en-US"/>
        </a:p>
      </dgm:t>
    </dgm:pt>
    <dgm:pt modelId="{9896E479-C526-41B3-B789-05FF16076675}" type="pres">
      <dgm:prSet presAssocID="{A91836D4-EC0E-4A1E-B6B6-406BA868B2D8}" presName="hierChild3" presStyleCnt="0"/>
      <dgm:spPr/>
    </dgm:pt>
    <dgm:pt modelId="{CE5C1849-81F5-4CD7-AA7B-BAF3E78F7924}" type="pres">
      <dgm:prSet presAssocID="{511DCF0E-AA48-42EE-82E1-19C7B9C96CD1}" presName="Name25" presStyleLbl="parChTrans1D3" presStyleIdx="2" presStyleCnt="4"/>
      <dgm:spPr/>
      <dgm:t>
        <a:bodyPr/>
        <a:lstStyle/>
        <a:p>
          <a:endParaRPr lang="zh-CN" altLang="en-US"/>
        </a:p>
      </dgm:t>
    </dgm:pt>
    <dgm:pt modelId="{FD7347ED-BB6F-465D-92B4-88FE8A6A9ED6}" type="pres">
      <dgm:prSet presAssocID="{511DCF0E-AA48-42EE-82E1-19C7B9C96CD1}" presName="connTx" presStyleLbl="parChTrans1D3" presStyleIdx="2" presStyleCnt="4"/>
      <dgm:spPr/>
      <dgm:t>
        <a:bodyPr/>
        <a:lstStyle/>
        <a:p>
          <a:endParaRPr lang="zh-CN" altLang="en-US"/>
        </a:p>
      </dgm:t>
    </dgm:pt>
    <dgm:pt modelId="{278E23B2-3E88-471A-AA96-BB6B3D042E14}" type="pres">
      <dgm:prSet presAssocID="{D460DEE8-DCEA-4ED3-AA2C-EF902BBF6F88}" presName="Name30" presStyleCnt="0"/>
      <dgm:spPr/>
    </dgm:pt>
    <dgm:pt modelId="{BB1FF9FF-6261-4139-9F70-0EF361016289}" type="pres">
      <dgm:prSet presAssocID="{D460DEE8-DCEA-4ED3-AA2C-EF902BBF6F88}" presName="level2Shape" presStyleLbl="node3" presStyleIdx="2" presStyleCnt="4"/>
      <dgm:spPr/>
      <dgm:t>
        <a:bodyPr/>
        <a:lstStyle/>
        <a:p>
          <a:endParaRPr lang="zh-CN" altLang="en-US"/>
        </a:p>
      </dgm:t>
    </dgm:pt>
    <dgm:pt modelId="{EE16F9C7-675F-4E5B-BD76-2AC2CA5001B1}" type="pres">
      <dgm:prSet presAssocID="{D460DEE8-DCEA-4ED3-AA2C-EF902BBF6F88}" presName="hierChild3" presStyleCnt="0"/>
      <dgm:spPr/>
    </dgm:pt>
    <dgm:pt modelId="{471E8030-0EB8-49AB-A0D1-B6EAF43339DC}" type="pres">
      <dgm:prSet presAssocID="{FE983281-E138-44FA-853A-CBA9E5849F3D}" presName="Name25" presStyleLbl="parChTrans1D3" presStyleIdx="3" presStyleCnt="4"/>
      <dgm:spPr/>
      <dgm:t>
        <a:bodyPr/>
        <a:lstStyle/>
        <a:p>
          <a:endParaRPr lang="zh-CN" altLang="en-US"/>
        </a:p>
      </dgm:t>
    </dgm:pt>
    <dgm:pt modelId="{BAEC846A-B648-44FB-9459-DD807B42EE01}" type="pres">
      <dgm:prSet presAssocID="{FE983281-E138-44FA-853A-CBA9E5849F3D}" presName="connTx" presStyleLbl="parChTrans1D3" presStyleIdx="3" presStyleCnt="4"/>
      <dgm:spPr/>
      <dgm:t>
        <a:bodyPr/>
        <a:lstStyle/>
        <a:p>
          <a:endParaRPr lang="zh-CN" altLang="en-US"/>
        </a:p>
      </dgm:t>
    </dgm:pt>
    <dgm:pt modelId="{12302A3F-42D1-4BE2-B705-431452AF1D27}" type="pres">
      <dgm:prSet presAssocID="{9FEAE9B7-D67B-46FD-A28A-C9F0CA411386}" presName="Name30" presStyleCnt="0"/>
      <dgm:spPr/>
    </dgm:pt>
    <dgm:pt modelId="{E870F3CC-4C23-4B0D-824C-6E302E4EDECB}" type="pres">
      <dgm:prSet presAssocID="{9FEAE9B7-D67B-46FD-A28A-C9F0CA411386}" presName="level2Shape" presStyleLbl="node3" presStyleIdx="3" presStyleCnt="4"/>
      <dgm:spPr/>
      <dgm:t>
        <a:bodyPr/>
        <a:lstStyle/>
        <a:p>
          <a:endParaRPr lang="zh-CN" altLang="en-US"/>
        </a:p>
      </dgm:t>
    </dgm:pt>
    <dgm:pt modelId="{E49A0103-FF4C-4245-A86F-C1C17B3F75BA}" type="pres">
      <dgm:prSet presAssocID="{9FEAE9B7-D67B-46FD-A28A-C9F0CA411386}" presName="hierChild3" presStyleCnt="0"/>
      <dgm:spPr/>
    </dgm:pt>
    <dgm:pt modelId="{4BC76DF3-F691-46F2-909E-F715564F596E}" type="pres">
      <dgm:prSet presAssocID="{D415B2BF-657F-45BE-BE67-02220165CFB4}" presName="bgShapesFlow" presStyleCnt="0"/>
      <dgm:spPr/>
    </dgm:pt>
    <dgm:pt modelId="{77D23C13-8647-48EC-B349-D2AF1A8D27CB}" type="pres">
      <dgm:prSet presAssocID="{71409B6B-D7F0-4B0C-828B-C6A7EAE30C3F}" presName="rectComp" presStyleCnt="0"/>
      <dgm:spPr/>
    </dgm:pt>
    <dgm:pt modelId="{ACA6E12F-93BC-4A4A-A2E0-3B39AFBC41F2}" type="pres">
      <dgm:prSet presAssocID="{71409B6B-D7F0-4B0C-828B-C6A7EAE30C3F}" presName="bgRect" presStyleLbl="bgShp" presStyleIdx="0" presStyleCnt="1" custScaleX="331943"/>
      <dgm:spPr/>
      <dgm:t>
        <a:bodyPr/>
        <a:lstStyle/>
        <a:p>
          <a:endParaRPr lang="zh-CN" altLang="en-US"/>
        </a:p>
      </dgm:t>
    </dgm:pt>
    <dgm:pt modelId="{3081A631-9616-486B-B309-42DFCDDDF174}" type="pres">
      <dgm:prSet presAssocID="{71409B6B-D7F0-4B0C-828B-C6A7EAE30C3F}" presName="bgRectTx" presStyleLbl="bgShp" presStyleIdx="0" presStyleCnt="1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3DCCA502-1E4A-44B6-9952-BC8393CA43EC}" type="presOf" srcId="{A91836D4-EC0E-4A1E-B6B6-406BA868B2D8}" destId="{A708C20B-280C-4EFE-ADDE-C7D33CA33AEE}" srcOrd="0" destOrd="0" presId="urn:microsoft.com/office/officeart/2005/8/layout/hierarchy5"/>
    <dgm:cxn modelId="{8093862C-717F-4B1A-8490-5A4854A6701D}" type="presOf" srcId="{C3CA2873-3CDB-4566-975D-506E3D13BEA4}" destId="{3081A631-9616-486B-B309-42DFCDDDF174}" srcOrd="1" destOrd="1" presId="urn:microsoft.com/office/officeart/2005/8/layout/hierarchy5"/>
    <dgm:cxn modelId="{B13501E8-C886-4585-9EBC-49DAD25F48FA}" type="presOf" srcId="{511DCF0E-AA48-42EE-82E1-19C7B9C96CD1}" destId="{CE5C1849-81F5-4CD7-AA7B-BAF3E78F7924}" srcOrd="0" destOrd="0" presId="urn:microsoft.com/office/officeart/2005/8/layout/hierarchy5"/>
    <dgm:cxn modelId="{7865A713-9C46-468E-8B29-70C831C602DB}" type="presOf" srcId="{C3CA2873-3CDB-4566-975D-506E3D13BEA4}" destId="{ACA6E12F-93BC-4A4A-A2E0-3B39AFBC41F2}" srcOrd="0" destOrd="1" presId="urn:microsoft.com/office/officeart/2005/8/layout/hierarchy5"/>
    <dgm:cxn modelId="{42362082-9CC5-4B68-9A20-3E094C20081E}" srcId="{71409B6B-D7F0-4B0C-828B-C6A7EAE30C3F}" destId="{F24B2CC5-9E56-4ED2-9EB7-C1E2E254F166}" srcOrd="3" destOrd="0" parTransId="{BC09E080-FC65-402C-86A0-25895A46D63C}" sibTransId="{25F823FF-625A-41E6-A2CB-4FAFED09F655}"/>
    <dgm:cxn modelId="{2817D717-FE9F-432C-A92D-597433A8DF58}" type="presOf" srcId="{71409B6B-D7F0-4B0C-828B-C6A7EAE30C3F}" destId="{ACA6E12F-93BC-4A4A-A2E0-3B39AFBC41F2}" srcOrd="0" destOrd="0" presId="urn:microsoft.com/office/officeart/2005/8/layout/hierarchy5"/>
    <dgm:cxn modelId="{0422394A-BB92-46BC-A98A-F5C44BD036EB}" type="presOf" srcId="{4160DA80-16C9-4F79-A865-8573E69144D3}" destId="{9EC5962D-B1B9-4BFD-BB04-7F07F5772E3C}" srcOrd="0" destOrd="0" presId="urn:microsoft.com/office/officeart/2005/8/layout/hierarchy5"/>
    <dgm:cxn modelId="{05E3CAAB-A280-4CCC-94C2-477280BE2E02}" type="presOf" srcId="{57715676-7E23-456C-BB85-77EAA93C9C24}" destId="{D812239A-6B14-40E6-9B72-7828C037E6B2}" srcOrd="1" destOrd="0" presId="urn:microsoft.com/office/officeart/2005/8/layout/hierarchy5"/>
    <dgm:cxn modelId="{D63F67EE-9BD0-4044-9BC1-8D77B932ECA0}" srcId="{3F4A1CFE-74A9-4D60-973B-4A3F1DC164F9}" destId="{A91836D4-EC0E-4A1E-B6B6-406BA868B2D8}" srcOrd="1" destOrd="0" parTransId="{07FEA2E4-B29F-4F7A-8718-B037ECD5F414}" sibTransId="{A31CBED8-AF22-4E74-A988-F66E1C6879B8}"/>
    <dgm:cxn modelId="{2C7B3BF0-5810-4BDE-8398-A2DF1AE1B94F}" type="presOf" srcId="{07FEA2E4-B29F-4F7A-8718-B037ECD5F414}" destId="{1CC2B821-9BEB-4264-AC75-65A39D443503}" srcOrd="1" destOrd="0" presId="urn:microsoft.com/office/officeart/2005/8/layout/hierarchy5"/>
    <dgm:cxn modelId="{822B59D6-34A1-4653-BCC5-BD61DF237FBA}" srcId="{6B2A5279-6D5A-4E9A-B428-EEB26C5FD3F8}" destId="{B279DD95-AF25-4582-90EC-629E765BB92B}" srcOrd="0" destOrd="0" parTransId="{57715676-7E23-456C-BB85-77EAA93C9C24}" sibTransId="{7A247963-66E0-4BD9-986D-DFBDDA0105B0}"/>
    <dgm:cxn modelId="{0B7EE1F3-E27C-405D-9C36-AD245CE7BE67}" type="presOf" srcId="{9FEAE9B7-D67B-46FD-A28A-C9F0CA411386}" destId="{E870F3CC-4C23-4B0D-824C-6E302E4EDECB}" srcOrd="0" destOrd="0" presId="urn:microsoft.com/office/officeart/2005/8/layout/hierarchy5"/>
    <dgm:cxn modelId="{09A47DC9-5016-42A8-A49A-EC290666DC6B}" type="presOf" srcId="{BF4525F8-8523-444F-982D-265199E736D5}" destId="{ACA6E12F-93BC-4A4A-A2E0-3B39AFBC41F2}" srcOrd="0" destOrd="3" presId="urn:microsoft.com/office/officeart/2005/8/layout/hierarchy5"/>
    <dgm:cxn modelId="{B54984AF-4265-4498-A234-1A54D465CF16}" type="presOf" srcId="{71409B6B-D7F0-4B0C-828B-C6A7EAE30C3F}" destId="{3081A631-9616-486B-B309-42DFCDDDF174}" srcOrd="1" destOrd="0" presId="urn:microsoft.com/office/officeart/2005/8/layout/hierarchy5"/>
    <dgm:cxn modelId="{17B424F7-0E3A-4A4A-A273-2A452545F18D}" type="presOf" srcId="{43541959-CF04-42A9-8E53-36E812589A4F}" destId="{3081A631-9616-486B-B309-42DFCDDDF174}" srcOrd="1" destOrd="2" presId="urn:microsoft.com/office/officeart/2005/8/layout/hierarchy5"/>
    <dgm:cxn modelId="{ED7D4073-51A9-4E24-B645-6AEC8FFA828F}" type="presOf" srcId="{F24B2CC5-9E56-4ED2-9EB7-C1E2E254F166}" destId="{ACA6E12F-93BC-4A4A-A2E0-3B39AFBC41F2}" srcOrd="0" destOrd="4" presId="urn:microsoft.com/office/officeart/2005/8/layout/hierarchy5"/>
    <dgm:cxn modelId="{83D77F17-4D45-48CB-9763-FE3F98592576}" type="presOf" srcId="{07FEA2E4-B29F-4F7A-8718-B037ECD5F414}" destId="{4200D8F3-AADB-4B84-AD8A-5C381B47BB6F}" srcOrd="0" destOrd="0" presId="urn:microsoft.com/office/officeart/2005/8/layout/hierarchy5"/>
    <dgm:cxn modelId="{1CAF4268-F4D5-40CD-BF84-73ADD05D915C}" type="presOf" srcId="{D415B2BF-657F-45BE-BE67-02220165CFB4}" destId="{D2E0AA71-6FCD-4C35-AE4B-3A9A8B839D28}" srcOrd="0" destOrd="0" presId="urn:microsoft.com/office/officeart/2005/8/layout/hierarchy5"/>
    <dgm:cxn modelId="{9898D244-B7C4-43E6-BE3F-B9042B87349B}" type="presOf" srcId="{43541959-CF04-42A9-8E53-36E812589A4F}" destId="{ACA6E12F-93BC-4A4A-A2E0-3B39AFBC41F2}" srcOrd="0" destOrd="2" presId="urn:microsoft.com/office/officeart/2005/8/layout/hierarchy5"/>
    <dgm:cxn modelId="{E1D6DF34-2532-4759-92B4-4F1E4B18E12B}" type="presOf" srcId="{FE983281-E138-44FA-853A-CBA9E5849F3D}" destId="{471E8030-0EB8-49AB-A0D1-B6EAF43339DC}" srcOrd="0" destOrd="0" presId="urn:microsoft.com/office/officeart/2005/8/layout/hierarchy5"/>
    <dgm:cxn modelId="{78B358B3-7603-4F5D-9735-5044993045D0}" type="presOf" srcId="{6F9D1A5E-6F93-4F43-A1CD-A4F74EC8022B}" destId="{CED4489C-9242-4C74-B9C9-BC1B74B36966}" srcOrd="0" destOrd="0" presId="urn:microsoft.com/office/officeart/2005/8/layout/hierarchy5"/>
    <dgm:cxn modelId="{161073AD-4BD7-43AD-80F0-D478ECD95373}" type="presOf" srcId="{3F4A1CFE-74A9-4D60-973B-4A3F1DC164F9}" destId="{9CDA886F-BE74-44DD-8898-74659FB62A59}" srcOrd="0" destOrd="0" presId="urn:microsoft.com/office/officeart/2005/8/layout/hierarchy5"/>
    <dgm:cxn modelId="{C6A75685-467D-49B8-97F8-D9D020B025AA}" type="presOf" srcId="{72AD19C5-1510-45D7-99B4-9A00AC397E77}" destId="{177753BE-B195-4749-8269-F4DC68628440}" srcOrd="0" destOrd="0" presId="urn:microsoft.com/office/officeart/2005/8/layout/hierarchy5"/>
    <dgm:cxn modelId="{52988481-2257-4BBB-A6EC-C6C2CAB3752E}" type="presOf" srcId="{511DCF0E-AA48-42EE-82E1-19C7B9C96CD1}" destId="{FD7347ED-BB6F-465D-92B4-88FE8A6A9ED6}" srcOrd="1" destOrd="0" presId="urn:microsoft.com/office/officeart/2005/8/layout/hierarchy5"/>
    <dgm:cxn modelId="{60FCFC54-7DBF-4589-8E0F-14E670125A43}" srcId="{A91836D4-EC0E-4A1E-B6B6-406BA868B2D8}" destId="{D460DEE8-DCEA-4ED3-AA2C-EF902BBF6F88}" srcOrd="0" destOrd="0" parTransId="{511DCF0E-AA48-42EE-82E1-19C7B9C96CD1}" sibTransId="{772267F7-5B96-48CF-B7CE-5C6A87CD5DF7}"/>
    <dgm:cxn modelId="{A0A9635E-CB6B-47F6-9E61-413D7F535FF3}" type="presOf" srcId="{4160DA80-16C9-4F79-A865-8573E69144D3}" destId="{2264C7A4-A7B7-4052-B84D-8BE417E77A72}" srcOrd="1" destOrd="0" presId="urn:microsoft.com/office/officeart/2005/8/layout/hierarchy5"/>
    <dgm:cxn modelId="{B4A1D918-B5CF-4DF7-9B08-B806AA849733}" type="presOf" srcId="{FE983281-E138-44FA-853A-CBA9E5849F3D}" destId="{BAEC846A-B648-44FB-9459-DD807B42EE01}" srcOrd="1" destOrd="0" presId="urn:microsoft.com/office/officeart/2005/8/layout/hierarchy5"/>
    <dgm:cxn modelId="{FCE708B1-472C-49B0-B5B1-0EC3D7DAE320}" type="presOf" srcId="{B279DD95-AF25-4582-90EC-629E765BB92B}" destId="{C7973F40-85D8-4AFA-B63B-B5DBF6D0BC73}" srcOrd="0" destOrd="0" presId="urn:microsoft.com/office/officeart/2005/8/layout/hierarchy5"/>
    <dgm:cxn modelId="{9DC04D42-EF34-416F-9636-C65F5A57AABC}" srcId="{3F4A1CFE-74A9-4D60-973B-4A3F1DC164F9}" destId="{6B2A5279-6D5A-4E9A-B428-EEB26C5FD3F8}" srcOrd="0" destOrd="0" parTransId="{4160DA80-16C9-4F79-A865-8573E69144D3}" sibTransId="{C234AE19-A14F-4A13-BBB2-2D8D7EFFA3FF}"/>
    <dgm:cxn modelId="{31939E7B-94E1-4B70-9483-1ADB4A58D7AA}" type="presOf" srcId="{BF4525F8-8523-444F-982D-265199E736D5}" destId="{3081A631-9616-486B-B309-42DFCDDDF174}" srcOrd="1" destOrd="3" presId="urn:microsoft.com/office/officeart/2005/8/layout/hierarchy5"/>
    <dgm:cxn modelId="{7985CF79-556F-433A-BEC7-722D7BEAE754}" srcId="{71409B6B-D7F0-4B0C-828B-C6A7EAE30C3F}" destId="{C3CA2873-3CDB-4566-975D-506E3D13BEA4}" srcOrd="0" destOrd="0" parTransId="{2080B137-5EFD-4341-B7C1-6B3ACB7FDFA8}" sibTransId="{7C9DEA43-CD90-4418-9CC5-9D5F6389D9E9}"/>
    <dgm:cxn modelId="{E53D23F0-DBF9-4F86-98A4-85E1D35F0E49}" type="presOf" srcId="{6B2A5279-6D5A-4E9A-B428-EEB26C5FD3F8}" destId="{1BD6ECD9-8118-4E13-BB6E-AC4B6E165DD0}" srcOrd="0" destOrd="0" presId="urn:microsoft.com/office/officeart/2005/8/layout/hierarchy5"/>
    <dgm:cxn modelId="{7FAFE689-A2F6-4190-9023-E39001C89B8C}" srcId="{D415B2BF-657F-45BE-BE67-02220165CFB4}" destId="{3F4A1CFE-74A9-4D60-973B-4A3F1DC164F9}" srcOrd="0" destOrd="0" parTransId="{94CDD9A7-68BA-421E-A49A-762F0DDED394}" sibTransId="{44ED1830-04E9-4AE4-83C5-BA7C7ED5AA5B}"/>
    <dgm:cxn modelId="{F1D49DDF-A188-4F0F-9A7C-9AD08A0F53BD}" type="presOf" srcId="{72AD19C5-1510-45D7-99B4-9A00AC397E77}" destId="{BBE58172-BE3D-472B-8B78-94C6577E640A}" srcOrd="1" destOrd="0" presId="urn:microsoft.com/office/officeart/2005/8/layout/hierarchy5"/>
    <dgm:cxn modelId="{2569C80F-7980-45D7-8801-C4341A9BEA60}" srcId="{6B2A5279-6D5A-4E9A-B428-EEB26C5FD3F8}" destId="{6F9D1A5E-6F93-4F43-A1CD-A4F74EC8022B}" srcOrd="1" destOrd="0" parTransId="{72AD19C5-1510-45D7-99B4-9A00AC397E77}" sibTransId="{F599D941-72F8-4C41-9B00-43F704013C33}"/>
    <dgm:cxn modelId="{173E388F-171E-4F49-B453-BE5A0F172D36}" srcId="{71409B6B-D7F0-4B0C-828B-C6A7EAE30C3F}" destId="{BF4525F8-8523-444F-982D-265199E736D5}" srcOrd="2" destOrd="0" parTransId="{E7A4DF49-38E1-433D-A765-CF897B2F2837}" sibTransId="{AF9F1298-95D6-42B0-A5DF-55CAC6A08D19}"/>
    <dgm:cxn modelId="{F10A5328-2677-499A-85D9-5DCD01D857D6}" srcId="{D415B2BF-657F-45BE-BE67-02220165CFB4}" destId="{71409B6B-D7F0-4B0C-828B-C6A7EAE30C3F}" srcOrd="1" destOrd="0" parTransId="{ACC84509-4A29-4488-9D02-F8DAB7A2CB0D}" sibTransId="{739E334B-975F-43C9-9A34-8EFDD4B7D570}"/>
    <dgm:cxn modelId="{159C22E4-334B-4E95-8D4D-47A8BD91897C}" srcId="{A91836D4-EC0E-4A1E-B6B6-406BA868B2D8}" destId="{9FEAE9B7-D67B-46FD-A28A-C9F0CA411386}" srcOrd="1" destOrd="0" parTransId="{FE983281-E138-44FA-853A-CBA9E5849F3D}" sibTransId="{96C0D7C2-846B-4538-8A56-9724D365E7FB}"/>
    <dgm:cxn modelId="{FEE563F9-2AF8-4532-95D3-CAF67C538E1F}" type="presOf" srcId="{F24B2CC5-9E56-4ED2-9EB7-C1E2E254F166}" destId="{3081A631-9616-486B-B309-42DFCDDDF174}" srcOrd="1" destOrd="4" presId="urn:microsoft.com/office/officeart/2005/8/layout/hierarchy5"/>
    <dgm:cxn modelId="{3571316A-57E5-497B-B76D-33DE2FCA7FEA}" type="presOf" srcId="{57715676-7E23-456C-BB85-77EAA93C9C24}" destId="{6C768DC6-6C43-4571-B760-7548DF8A1892}" srcOrd="0" destOrd="0" presId="urn:microsoft.com/office/officeart/2005/8/layout/hierarchy5"/>
    <dgm:cxn modelId="{796F40E3-BD72-4DC1-8D40-0F5BF15D153A}" srcId="{71409B6B-D7F0-4B0C-828B-C6A7EAE30C3F}" destId="{43541959-CF04-42A9-8E53-36E812589A4F}" srcOrd="1" destOrd="0" parTransId="{71B5CD95-AC50-4222-A1FE-F40F02EE93FC}" sibTransId="{9E70709E-023A-415D-A835-3B66449616DD}"/>
    <dgm:cxn modelId="{D7CAB2A2-0099-48E6-9F1B-E9451EA892CD}" type="presOf" srcId="{D460DEE8-DCEA-4ED3-AA2C-EF902BBF6F88}" destId="{BB1FF9FF-6261-4139-9F70-0EF361016289}" srcOrd="0" destOrd="0" presId="urn:microsoft.com/office/officeart/2005/8/layout/hierarchy5"/>
    <dgm:cxn modelId="{C203FE69-C6CA-4954-8BF4-9DC3CA7931A6}" type="presParOf" srcId="{D2E0AA71-6FCD-4C35-AE4B-3A9A8B839D28}" destId="{03EFF80D-E1E2-4E95-8EF5-7E6B1341E1B5}" srcOrd="0" destOrd="0" presId="urn:microsoft.com/office/officeart/2005/8/layout/hierarchy5"/>
    <dgm:cxn modelId="{2CC104EF-63A1-496C-95D2-8457555023E4}" type="presParOf" srcId="{03EFF80D-E1E2-4E95-8EF5-7E6B1341E1B5}" destId="{FE7F75F4-44E2-44F3-B532-EC5B201E217B}" srcOrd="0" destOrd="0" presId="urn:microsoft.com/office/officeart/2005/8/layout/hierarchy5"/>
    <dgm:cxn modelId="{94280105-1B93-4D8C-A80B-F233C478D813}" type="presParOf" srcId="{03EFF80D-E1E2-4E95-8EF5-7E6B1341E1B5}" destId="{56517D7B-E91E-4720-A775-F0B0FE197FDF}" srcOrd="1" destOrd="0" presId="urn:microsoft.com/office/officeart/2005/8/layout/hierarchy5"/>
    <dgm:cxn modelId="{6C414C2C-1010-456B-9F04-A7D624E36EE1}" type="presParOf" srcId="{56517D7B-E91E-4720-A775-F0B0FE197FDF}" destId="{B9BCF47A-AB1F-4CE2-8AFB-A128DCA19F95}" srcOrd="0" destOrd="0" presId="urn:microsoft.com/office/officeart/2005/8/layout/hierarchy5"/>
    <dgm:cxn modelId="{0D1E6D29-3C90-482E-B762-99FC3E3023D6}" type="presParOf" srcId="{B9BCF47A-AB1F-4CE2-8AFB-A128DCA19F95}" destId="{9CDA886F-BE74-44DD-8898-74659FB62A59}" srcOrd="0" destOrd="0" presId="urn:microsoft.com/office/officeart/2005/8/layout/hierarchy5"/>
    <dgm:cxn modelId="{277EF2A2-A1C6-42D8-B009-93FBF2E7C8A4}" type="presParOf" srcId="{B9BCF47A-AB1F-4CE2-8AFB-A128DCA19F95}" destId="{AC7263E6-EB7F-4EB1-A46C-52788E4A8964}" srcOrd="1" destOrd="0" presId="urn:microsoft.com/office/officeart/2005/8/layout/hierarchy5"/>
    <dgm:cxn modelId="{2697ABEC-A223-4B78-918D-8C41E12B4938}" type="presParOf" srcId="{AC7263E6-EB7F-4EB1-A46C-52788E4A8964}" destId="{9EC5962D-B1B9-4BFD-BB04-7F07F5772E3C}" srcOrd="0" destOrd="0" presId="urn:microsoft.com/office/officeart/2005/8/layout/hierarchy5"/>
    <dgm:cxn modelId="{4105280D-25E6-4D9A-BA43-2C90D5BA14B2}" type="presParOf" srcId="{9EC5962D-B1B9-4BFD-BB04-7F07F5772E3C}" destId="{2264C7A4-A7B7-4052-B84D-8BE417E77A72}" srcOrd="0" destOrd="0" presId="urn:microsoft.com/office/officeart/2005/8/layout/hierarchy5"/>
    <dgm:cxn modelId="{CE011892-E4B1-48CC-A423-3DA76CB4526D}" type="presParOf" srcId="{AC7263E6-EB7F-4EB1-A46C-52788E4A8964}" destId="{6EBF7C88-5CA9-4D98-A6A1-40D5A96D7C94}" srcOrd="1" destOrd="0" presId="urn:microsoft.com/office/officeart/2005/8/layout/hierarchy5"/>
    <dgm:cxn modelId="{57DCEF46-F2BF-4E14-9F3A-ED39BB3D7BB1}" type="presParOf" srcId="{6EBF7C88-5CA9-4D98-A6A1-40D5A96D7C94}" destId="{1BD6ECD9-8118-4E13-BB6E-AC4B6E165DD0}" srcOrd="0" destOrd="0" presId="urn:microsoft.com/office/officeart/2005/8/layout/hierarchy5"/>
    <dgm:cxn modelId="{D80A5219-BB74-4314-A451-ABC2860EDA6F}" type="presParOf" srcId="{6EBF7C88-5CA9-4D98-A6A1-40D5A96D7C94}" destId="{B8034429-1268-42B0-AF1E-CC78E90037AC}" srcOrd="1" destOrd="0" presId="urn:microsoft.com/office/officeart/2005/8/layout/hierarchy5"/>
    <dgm:cxn modelId="{52222785-42E4-4149-879E-C72DC060BF21}" type="presParOf" srcId="{B8034429-1268-42B0-AF1E-CC78E90037AC}" destId="{6C768DC6-6C43-4571-B760-7548DF8A1892}" srcOrd="0" destOrd="0" presId="urn:microsoft.com/office/officeart/2005/8/layout/hierarchy5"/>
    <dgm:cxn modelId="{DD5F224B-2DDE-40DE-8A51-02625D201F28}" type="presParOf" srcId="{6C768DC6-6C43-4571-B760-7548DF8A1892}" destId="{D812239A-6B14-40E6-9B72-7828C037E6B2}" srcOrd="0" destOrd="0" presId="urn:microsoft.com/office/officeart/2005/8/layout/hierarchy5"/>
    <dgm:cxn modelId="{7E103288-B3ED-4CA1-BB79-CAAE85EA70FE}" type="presParOf" srcId="{B8034429-1268-42B0-AF1E-CC78E90037AC}" destId="{AE6DD90B-72E6-40F5-8B8E-16BDCF511D73}" srcOrd="1" destOrd="0" presId="urn:microsoft.com/office/officeart/2005/8/layout/hierarchy5"/>
    <dgm:cxn modelId="{955E05C5-8CE0-4F1C-A043-6302306121E0}" type="presParOf" srcId="{AE6DD90B-72E6-40F5-8B8E-16BDCF511D73}" destId="{C7973F40-85D8-4AFA-B63B-B5DBF6D0BC73}" srcOrd="0" destOrd="0" presId="urn:microsoft.com/office/officeart/2005/8/layout/hierarchy5"/>
    <dgm:cxn modelId="{A2556B75-3591-4D21-A03B-F7875FAB0ABE}" type="presParOf" srcId="{AE6DD90B-72E6-40F5-8B8E-16BDCF511D73}" destId="{13EB1C3C-318C-4BB9-A0B0-56C624DB88F9}" srcOrd="1" destOrd="0" presId="urn:microsoft.com/office/officeart/2005/8/layout/hierarchy5"/>
    <dgm:cxn modelId="{2562033E-220E-4697-82ED-6C2F7F100794}" type="presParOf" srcId="{B8034429-1268-42B0-AF1E-CC78E90037AC}" destId="{177753BE-B195-4749-8269-F4DC68628440}" srcOrd="2" destOrd="0" presId="urn:microsoft.com/office/officeart/2005/8/layout/hierarchy5"/>
    <dgm:cxn modelId="{741712BE-F349-4606-99FD-D9A2FB96119B}" type="presParOf" srcId="{177753BE-B195-4749-8269-F4DC68628440}" destId="{BBE58172-BE3D-472B-8B78-94C6577E640A}" srcOrd="0" destOrd="0" presId="urn:microsoft.com/office/officeart/2005/8/layout/hierarchy5"/>
    <dgm:cxn modelId="{B2CFCDE3-8F98-475D-A54A-BB9BEA7A673D}" type="presParOf" srcId="{B8034429-1268-42B0-AF1E-CC78E90037AC}" destId="{1AE0F46E-593A-409C-83C9-FA476D2D345C}" srcOrd="3" destOrd="0" presId="urn:microsoft.com/office/officeart/2005/8/layout/hierarchy5"/>
    <dgm:cxn modelId="{498F9C9D-27F2-4022-86CB-D93C20ECCA50}" type="presParOf" srcId="{1AE0F46E-593A-409C-83C9-FA476D2D345C}" destId="{CED4489C-9242-4C74-B9C9-BC1B74B36966}" srcOrd="0" destOrd="0" presId="urn:microsoft.com/office/officeart/2005/8/layout/hierarchy5"/>
    <dgm:cxn modelId="{D3D47514-6CB6-4F7A-B57A-20CE35CB71EB}" type="presParOf" srcId="{1AE0F46E-593A-409C-83C9-FA476D2D345C}" destId="{47F50702-9A6B-4726-9010-C1F814C0DF0B}" srcOrd="1" destOrd="0" presId="urn:microsoft.com/office/officeart/2005/8/layout/hierarchy5"/>
    <dgm:cxn modelId="{B35F1E0B-A558-4E77-AC9D-16CFCFA8825B}" type="presParOf" srcId="{AC7263E6-EB7F-4EB1-A46C-52788E4A8964}" destId="{4200D8F3-AADB-4B84-AD8A-5C381B47BB6F}" srcOrd="2" destOrd="0" presId="urn:microsoft.com/office/officeart/2005/8/layout/hierarchy5"/>
    <dgm:cxn modelId="{D72DCC91-ED71-4C1D-A307-D120D8A7710E}" type="presParOf" srcId="{4200D8F3-AADB-4B84-AD8A-5C381B47BB6F}" destId="{1CC2B821-9BEB-4264-AC75-65A39D443503}" srcOrd="0" destOrd="0" presId="urn:microsoft.com/office/officeart/2005/8/layout/hierarchy5"/>
    <dgm:cxn modelId="{32714E20-3E53-46A6-8225-999A10AEA32A}" type="presParOf" srcId="{AC7263E6-EB7F-4EB1-A46C-52788E4A8964}" destId="{E56BC5F9-CCE5-483A-85EB-A17A3C045090}" srcOrd="3" destOrd="0" presId="urn:microsoft.com/office/officeart/2005/8/layout/hierarchy5"/>
    <dgm:cxn modelId="{07E9CEC9-3809-411B-9363-F4FE1BCD07BF}" type="presParOf" srcId="{E56BC5F9-CCE5-483A-85EB-A17A3C045090}" destId="{A708C20B-280C-4EFE-ADDE-C7D33CA33AEE}" srcOrd="0" destOrd="0" presId="urn:microsoft.com/office/officeart/2005/8/layout/hierarchy5"/>
    <dgm:cxn modelId="{D6EA92A4-BDDC-4C5C-8FAB-AD7C4A223E10}" type="presParOf" srcId="{E56BC5F9-CCE5-483A-85EB-A17A3C045090}" destId="{9896E479-C526-41B3-B789-05FF16076675}" srcOrd="1" destOrd="0" presId="urn:microsoft.com/office/officeart/2005/8/layout/hierarchy5"/>
    <dgm:cxn modelId="{EF65FA01-5BD8-4524-86D7-26E8947B82D2}" type="presParOf" srcId="{9896E479-C526-41B3-B789-05FF16076675}" destId="{CE5C1849-81F5-4CD7-AA7B-BAF3E78F7924}" srcOrd="0" destOrd="0" presId="urn:microsoft.com/office/officeart/2005/8/layout/hierarchy5"/>
    <dgm:cxn modelId="{7F84042F-4CAD-4086-A46E-BAD89F5E8891}" type="presParOf" srcId="{CE5C1849-81F5-4CD7-AA7B-BAF3E78F7924}" destId="{FD7347ED-BB6F-465D-92B4-88FE8A6A9ED6}" srcOrd="0" destOrd="0" presId="urn:microsoft.com/office/officeart/2005/8/layout/hierarchy5"/>
    <dgm:cxn modelId="{CFF37976-8D4C-405A-80EF-74F4ED119AA4}" type="presParOf" srcId="{9896E479-C526-41B3-B789-05FF16076675}" destId="{278E23B2-3E88-471A-AA96-BB6B3D042E14}" srcOrd="1" destOrd="0" presId="urn:microsoft.com/office/officeart/2005/8/layout/hierarchy5"/>
    <dgm:cxn modelId="{DA0F4937-7916-4027-90D9-7A02924353DD}" type="presParOf" srcId="{278E23B2-3E88-471A-AA96-BB6B3D042E14}" destId="{BB1FF9FF-6261-4139-9F70-0EF361016289}" srcOrd="0" destOrd="0" presId="urn:microsoft.com/office/officeart/2005/8/layout/hierarchy5"/>
    <dgm:cxn modelId="{895731FA-AF5C-4E0C-A512-37C1A9176E0C}" type="presParOf" srcId="{278E23B2-3E88-471A-AA96-BB6B3D042E14}" destId="{EE16F9C7-675F-4E5B-BD76-2AC2CA5001B1}" srcOrd="1" destOrd="0" presId="urn:microsoft.com/office/officeart/2005/8/layout/hierarchy5"/>
    <dgm:cxn modelId="{765A8152-B4CD-487D-9B14-993F98E59590}" type="presParOf" srcId="{9896E479-C526-41B3-B789-05FF16076675}" destId="{471E8030-0EB8-49AB-A0D1-B6EAF43339DC}" srcOrd="2" destOrd="0" presId="urn:microsoft.com/office/officeart/2005/8/layout/hierarchy5"/>
    <dgm:cxn modelId="{65EF2857-FB20-4A3A-8631-473A634F90A0}" type="presParOf" srcId="{471E8030-0EB8-49AB-A0D1-B6EAF43339DC}" destId="{BAEC846A-B648-44FB-9459-DD807B42EE01}" srcOrd="0" destOrd="0" presId="urn:microsoft.com/office/officeart/2005/8/layout/hierarchy5"/>
    <dgm:cxn modelId="{9E7D3C59-4ABC-40A5-91A8-CF1A143656B2}" type="presParOf" srcId="{9896E479-C526-41B3-B789-05FF16076675}" destId="{12302A3F-42D1-4BE2-B705-431452AF1D27}" srcOrd="3" destOrd="0" presId="urn:microsoft.com/office/officeart/2005/8/layout/hierarchy5"/>
    <dgm:cxn modelId="{65B018CA-0372-42FB-8D30-995464E4AC54}" type="presParOf" srcId="{12302A3F-42D1-4BE2-B705-431452AF1D27}" destId="{E870F3CC-4C23-4B0D-824C-6E302E4EDECB}" srcOrd="0" destOrd="0" presId="urn:microsoft.com/office/officeart/2005/8/layout/hierarchy5"/>
    <dgm:cxn modelId="{C4AE8FBF-CF0F-4FAE-BBAA-6CF2F14F75AF}" type="presParOf" srcId="{12302A3F-42D1-4BE2-B705-431452AF1D27}" destId="{E49A0103-FF4C-4245-A86F-C1C17B3F75BA}" srcOrd="1" destOrd="0" presId="urn:microsoft.com/office/officeart/2005/8/layout/hierarchy5"/>
    <dgm:cxn modelId="{7E435963-5A86-4737-A0F4-7D85CFB5AA99}" type="presParOf" srcId="{D2E0AA71-6FCD-4C35-AE4B-3A9A8B839D28}" destId="{4BC76DF3-F691-46F2-909E-F715564F596E}" srcOrd="1" destOrd="0" presId="urn:microsoft.com/office/officeart/2005/8/layout/hierarchy5"/>
    <dgm:cxn modelId="{6CE22094-11CB-4DE6-BEEE-B019BCBB4828}" type="presParOf" srcId="{4BC76DF3-F691-46F2-909E-F715564F596E}" destId="{77D23C13-8647-48EC-B349-D2AF1A8D27CB}" srcOrd="0" destOrd="0" presId="urn:microsoft.com/office/officeart/2005/8/layout/hierarchy5"/>
    <dgm:cxn modelId="{90AA8710-FDDB-47E7-858D-A0361BCF8DB3}" type="presParOf" srcId="{77D23C13-8647-48EC-B349-D2AF1A8D27CB}" destId="{ACA6E12F-93BC-4A4A-A2E0-3B39AFBC41F2}" srcOrd="0" destOrd="0" presId="urn:microsoft.com/office/officeart/2005/8/layout/hierarchy5"/>
    <dgm:cxn modelId="{17F81C67-3493-46BF-B54C-31D870C2987D}" type="presParOf" srcId="{77D23C13-8647-48EC-B349-D2AF1A8D27CB}" destId="{3081A631-9616-486B-B309-42DFCDDDF174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B00BE7-FC7A-4CA7-98AD-A7C8A168A4CA}">
      <dsp:nvSpPr>
        <dsp:cNvPr id="0" name=""/>
        <dsp:cNvSpPr/>
      </dsp:nvSpPr>
      <dsp:spPr>
        <a:xfrm>
          <a:off x="1580266" y="1472250"/>
          <a:ext cx="868923" cy="4135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807"/>
              </a:lnTo>
              <a:lnTo>
                <a:pt x="868923" y="281807"/>
              </a:lnTo>
              <a:lnTo>
                <a:pt x="868923" y="4135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6C3775-379D-45A9-B231-459197093B6D}">
      <dsp:nvSpPr>
        <dsp:cNvPr id="0" name=""/>
        <dsp:cNvSpPr/>
      </dsp:nvSpPr>
      <dsp:spPr>
        <a:xfrm>
          <a:off x="665622" y="2788670"/>
          <a:ext cx="91440" cy="4135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352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48B35E-0A02-44E2-AAAD-F9ED47155E78}">
      <dsp:nvSpPr>
        <dsp:cNvPr id="0" name=""/>
        <dsp:cNvSpPr/>
      </dsp:nvSpPr>
      <dsp:spPr>
        <a:xfrm>
          <a:off x="711342" y="1472250"/>
          <a:ext cx="868923" cy="413528"/>
        </a:xfrm>
        <a:custGeom>
          <a:avLst/>
          <a:gdLst/>
          <a:ahLst/>
          <a:cxnLst/>
          <a:rect l="0" t="0" r="0" b="0"/>
          <a:pathLst>
            <a:path>
              <a:moveTo>
                <a:pt x="868923" y="0"/>
              </a:moveTo>
              <a:lnTo>
                <a:pt x="868923" y="281807"/>
              </a:lnTo>
              <a:lnTo>
                <a:pt x="0" y="281807"/>
              </a:lnTo>
              <a:lnTo>
                <a:pt x="0" y="4135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5B3B4A-64D7-4C23-9275-6F05580A820E}">
      <dsp:nvSpPr>
        <dsp:cNvPr id="0" name=""/>
        <dsp:cNvSpPr/>
      </dsp:nvSpPr>
      <dsp:spPr>
        <a:xfrm>
          <a:off x="869329" y="569359"/>
          <a:ext cx="1421875" cy="9028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7A6BE8-ACAA-4350-8A07-25674FD6A95E}">
      <dsp:nvSpPr>
        <dsp:cNvPr id="0" name=""/>
        <dsp:cNvSpPr/>
      </dsp:nvSpPr>
      <dsp:spPr>
        <a:xfrm>
          <a:off x="1027315" y="719446"/>
          <a:ext cx="1421875" cy="9028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客户移动应用</a:t>
          </a:r>
          <a:endParaRPr lang="zh-CN" altLang="en-US" sz="1800" kern="1200" dirty="0"/>
        </a:p>
      </dsp:txBody>
      <dsp:txXfrm>
        <a:off x="1053760" y="745891"/>
        <a:ext cx="1368985" cy="850001"/>
      </dsp:txXfrm>
    </dsp:sp>
    <dsp:sp modelId="{6B9190F1-072C-46B4-8612-D0FA8E0872D1}">
      <dsp:nvSpPr>
        <dsp:cNvPr id="0" name=""/>
        <dsp:cNvSpPr/>
      </dsp:nvSpPr>
      <dsp:spPr>
        <a:xfrm>
          <a:off x="405" y="1885779"/>
          <a:ext cx="1421875" cy="9028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8539B7-F13C-427C-8EE9-9E13FA47ABE5}">
      <dsp:nvSpPr>
        <dsp:cNvPr id="0" name=""/>
        <dsp:cNvSpPr/>
      </dsp:nvSpPr>
      <dsp:spPr>
        <a:xfrm>
          <a:off x="158391" y="2035865"/>
          <a:ext cx="1421875" cy="9028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err="1" smtClean="0"/>
            <a:t>CustEmApp</a:t>
          </a:r>
          <a:endParaRPr lang="zh-CN" altLang="en-US" sz="1800" kern="1200" dirty="0"/>
        </a:p>
      </dsp:txBody>
      <dsp:txXfrm>
        <a:off x="184836" y="2062310"/>
        <a:ext cx="1368985" cy="850001"/>
      </dsp:txXfrm>
    </dsp:sp>
    <dsp:sp modelId="{27B38541-6E5D-4780-A24A-69FA58E939A7}">
      <dsp:nvSpPr>
        <dsp:cNvPr id="0" name=""/>
        <dsp:cNvSpPr/>
      </dsp:nvSpPr>
      <dsp:spPr>
        <a:xfrm>
          <a:off x="405" y="3202198"/>
          <a:ext cx="1421875" cy="9028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D20D93-15AE-41C6-BCE5-7A72C4C28479}">
      <dsp:nvSpPr>
        <dsp:cNvPr id="0" name=""/>
        <dsp:cNvSpPr/>
      </dsp:nvSpPr>
      <dsp:spPr>
        <a:xfrm>
          <a:off x="158391" y="3352285"/>
          <a:ext cx="1421875" cy="9028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err="1" smtClean="0"/>
            <a:t>Andro</a:t>
          </a:r>
          <a:r>
            <a:rPr lang="zh-CN" altLang="en-US" sz="1800" kern="1200" dirty="0" smtClean="0"/>
            <a:t>版</a:t>
          </a:r>
          <a:endParaRPr lang="zh-CN" altLang="en-US" sz="1800" kern="1200" dirty="0"/>
        </a:p>
      </dsp:txBody>
      <dsp:txXfrm>
        <a:off x="184836" y="3378730"/>
        <a:ext cx="1368985" cy="850001"/>
      </dsp:txXfrm>
    </dsp:sp>
    <dsp:sp modelId="{66F1F483-442D-4FC2-A467-011731A1C3E6}">
      <dsp:nvSpPr>
        <dsp:cNvPr id="0" name=""/>
        <dsp:cNvSpPr/>
      </dsp:nvSpPr>
      <dsp:spPr>
        <a:xfrm>
          <a:off x="1738253" y="1885779"/>
          <a:ext cx="1421875" cy="9028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45E956-AB3E-4C64-8AC2-66357412E5FE}">
      <dsp:nvSpPr>
        <dsp:cNvPr id="0" name=""/>
        <dsp:cNvSpPr/>
      </dsp:nvSpPr>
      <dsp:spPr>
        <a:xfrm>
          <a:off x="1896239" y="2035865"/>
          <a:ext cx="1421875" cy="9028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微信</a:t>
          </a:r>
          <a:endParaRPr lang="zh-CN" altLang="en-US" sz="1800" kern="1200" dirty="0"/>
        </a:p>
      </dsp:txBody>
      <dsp:txXfrm>
        <a:off x="1922684" y="2062310"/>
        <a:ext cx="1368985" cy="8500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E35BBB-64B0-405E-B287-C423B61573C0}">
      <dsp:nvSpPr>
        <dsp:cNvPr id="0" name=""/>
        <dsp:cNvSpPr/>
      </dsp:nvSpPr>
      <dsp:spPr>
        <a:xfrm>
          <a:off x="1380387" y="1648191"/>
          <a:ext cx="983640" cy="98364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100" kern="1200" dirty="0" smtClean="0"/>
            <a:t>移动应用</a:t>
          </a:r>
          <a:endParaRPr lang="zh-CN" altLang="en-US" sz="2100" kern="1200" dirty="0"/>
        </a:p>
      </dsp:txBody>
      <dsp:txXfrm>
        <a:off x="1524438" y="1792242"/>
        <a:ext cx="695538" cy="695538"/>
      </dsp:txXfrm>
    </dsp:sp>
    <dsp:sp modelId="{D967A467-BF9C-49B5-AF1F-763F6CF6ED34}">
      <dsp:nvSpPr>
        <dsp:cNvPr id="0" name=""/>
        <dsp:cNvSpPr/>
      </dsp:nvSpPr>
      <dsp:spPr>
        <a:xfrm rot="16200000">
          <a:off x="1767639" y="1289593"/>
          <a:ext cx="209136" cy="3344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1799010" y="1387851"/>
        <a:ext cx="146395" cy="200663"/>
      </dsp:txXfrm>
    </dsp:sp>
    <dsp:sp modelId="{4026C0AD-D113-4040-BEC9-B576B865C06C}">
      <dsp:nvSpPr>
        <dsp:cNvPr id="0" name=""/>
        <dsp:cNvSpPr/>
      </dsp:nvSpPr>
      <dsp:spPr>
        <a:xfrm>
          <a:off x="1380387" y="269954"/>
          <a:ext cx="983640" cy="98364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100" kern="1200" dirty="0" smtClean="0"/>
            <a:t>服务</a:t>
          </a:r>
          <a:endParaRPr lang="zh-CN" altLang="en-US" sz="2100" kern="1200" dirty="0"/>
        </a:p>
      </dsp:txBody>
      <dsp:txXfrm>
        <a:off x="1524438" y="414005"/>
        <a:ext cx="695538" cy="695538"/>
      </dsp:txXfrm>
    </dsp:sp>
    <dsp:sp modelId="{A95D98BB-44C9-4AFD-B81C-7814676163B5}">
      <dsp:nvSpPr>
        <dsp:cNvPr id="0" name=""/>
        <dsp:cNvSpPr/>
      </dsp:nvSpPr>
      <dsp:spPr>
        <a:xfrm>
          <a:off x="2450839" y="1972793"/>
          <a:ext cx="209136" cy="3344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2450839" y="2039680"/>
        <a:ext cx="146395" cy="200663"/>
      </dsp:txXfrm>
    </dsp:sp>
    <dsp:sp modelId="{8CE4200F-A009-4CC7-829C-E867787F10C1}">
      <dsp:nvSpPr>
        <dsp:cNvPr id="0" name=""/>
        <dsp:cNvSpPr/>
      </dsp:nvSpPr>
      <dsp:spPr>
        <a:xfrm>
          <a:off x="2758625" y="1648191"/>
          <a:ext cx="983640" cy="983640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100" kern="1200" smtClean="0"/>
            <a:t>客户</a:t>
          </a:r>
          <a:endParaRPr lang="zh-CN" altLang="en-US" sz="2100" kern="1200" dirty="0"/>
        </a:p>
      </dsp:txBody>
      <dsp:txXfrm>
        <a:off x="2902676" y="1792242"/>
        <a:ext cx="695538" cy="695538"/>
      </dsp:txXfrm>
    </dsp:sp>
    <dsp:sp modelId="{53DA8F03-88A4-4650-8C00-D07CE1E63A8D}">
      <dsp:nvSpPr>
        <dsp:cNvPr id="0" name=""/>
        <dsp:cNvSpPr/>
      </dsp:nvSpPr>
      <dsp:spPr>
        <a:xfrm rot="5400000">
          <a:off x="1767639" y="2655992"/>
          <a:ext cx="209136" cy="3344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1799010" y="2691509"/>
        <a:ext cx="146395" cy="200663"/>
      </dsp:txXfrm>
    </dsp:sp>
    <dsp:sp modelId="{736C3B1D-0000-43B7-B364-6B0FF40E0C3C}">
      <dsp:nvSpPr>
        <dsp:cNvPr id="0" name=""/>
        <dsp:cNvSpPr/>
      </dsp:nvSpPr>
      <dsp:spPr>
        <a:xfrm>
          <a:off x="1380387" y="3026429"/>
          <a:ext cx="983640" cy="983640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100" kern="1200" dirty="0" smtClean="0"/>
            <a:t>用户</a:t>
          </a:r>
          <a:endParaRPr lang="zh-CN" altLang="en-US" sz="2100" kern="1200" dirty="0"/>
        </a:p>
      </dsp:txBody>
      <dsp:txXfrm>
        <a:off x="1524438" y="3170480"/>
        <a:ext cx="695538" cy="695538"/>
      </dsp:txXfrm>
    </dsp:sp>
    <dsp:sp modelId="{CDC66FEE-A407-4D38-9E2A-464387CE554E}">
      <dsp:nvSpPr>
        <dsp:cNvPr id="0" name=""/>
        <dsp:cNvSpPr/>
      </dsp:nvSpPr>
      <dsp:spPr>
        <a:xfrm rot="10800000">
          <a:off x="1084440" y="1972793"/>
          <a:ext cx="209136" cy="3344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 rot="10800000">
        <a:off x="1147181" y="2039680"/>
        <a:ext cx="146395" cy="200663"/>
      </dsp:txXfrm>
    </dsp:sp>
    <dsp:sp modelId="{33C00C61-45DD-4860-A4F0-7D285273C66D}">
      <dsp:nvSpPr>
        <dsp:cNvPr id="0" name=""/>
        <dsp:cNvSpPr/>
      </dsp:nvSpPr>
      <dsp:spPr>
        <a:xfrm>
          <a:off x="2150" y="1648191"/>
          <a:ext cx="983640" cy="983640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100" kern="1200" dirty="0" smtClean="0"/>
            <a:t>其它</a:t>
          </a:r>
          <a:endParaRPr lang="zh-CN" altLang="en-US" sz="2100" kern="1200" dirty="0"/>
        </a:p>
      </dsp:txBody>
      <dsp:txXfrm>
        <a:off x="146201" y="1792242"/>
        <a:ext cx="695538" cy="6955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9F7246-ACC6-4808-A689-CF8B60711B2E}">
      <dsp:nvSpPr>
        <dsp:cNvPr id="0" name=""/>
        <dsp:cNvSpPr/>
      </dsp:nvSpPr>
      <dsp:spPr>
        <a:xfrm rot="5400000">
          <a:off x="-197174" y="199375"/>
          <a:ext cx="1314497" cy="9201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700" kern="1200" dirty="0" smtClean="0">
              <a:latin typeface="+mn-lt"/>
              <a:ea typeface="+mn-ea"/>
            </a:rPr>
            <a:t>认证请求</a:t>
          </a:r>
          <a:endParaRPr lang="zh-CN" altLang="en-US" sz="1700" kern="1200" dirty="0"/>
        </a:p>
      </dsp:txBody>
      <dsp:txXfrm rot="-5400000">
        <a:off x="1" y="462274"/>
        <a:ext cx="920148" cy="394349"/>
      </dsp:txXfrm>
    </dsp:sp>
    <dsp:sp modelId="{51F68277-6781-4644-805D-7206F408AAED}">
      <dsp:nvSpPr>
        <dsp:cNvPr id="0" name=""/>
        <dsp:cNvSpPr/>
      </dsp:nvSpPr>
      <dsp:spPr>
        <a:xfrm rot="5400000">
          <a:off x="2229106" y="-1306757"/>
          <a:ext cx="854423" cy="34723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500" kern="1200" dirty="0" smtClean="0">
              <a:latin typeface="+mn-lt"/>
              <a:ea typeface="+mn-ea"/>
            </a:rPr>
            <a:t>运营平台认证通过后返回业务平台访问许可</a:t>
          </a:r>
          <a:endParaRPr lang="zh-CN" altLang="en-US" sz="1500" kern="1200" dirty="0"/>
        </a:p>
      </dsp:txBody>
      <dsp:txXfrm rot="-5400000">
        <a:off x="920149" y="43909"/>
        <a:ext cx="3430630" cy="771005"/>
      </dsp:txXfrm>
    </dsp:sp>
    <dsp:sp modelId="{20E66D7E-5645-471C-91F8-BE14A3425332}">
      <dsp:nvSpPr>
        <dsp:cNvPr id="0" name=""/>
        <dsp:cNvSpPr/>
      </dsp:nvSpPr>
      <dsp:spPr>
        <a:xfrm rot="5400000">
          <a:off x="-197174" y="1367920"/>
          <a:ext cx="1314497" cy="9201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700" kern="1200" dirty="0" smtClean="0">
              <a:latin typeface="+mn-lt"/>
              <a:ea typeface="+mn-ea"/>
            </a:rPr>
            <a:t>业务登录</a:t>
          </a:r>
          <a:endParaRPr lang="en-US" altLang="zh-CN" sz="1700" kern="1200" dirty="0" smtClean="0">
            <a:latin typeface="+mn-lt"/>
            <a:ea typeface="+mn-ea"/>
          </a:endParaRPr>
        </a:p>
      </dsp:txBody>
      <dsp:txXfrm rot="-5400000">
        <a:off x="1" y="1630819"/>
        <a:ext cx="920148" cy="394349"/>
      </dsp:txXfrm>
    </dsp:sp>
    <dsp:sp modelId="{F6D1F36A-0FF1-44F3-B1DD-694FF06DBA51}">
      <dsp:nvSpPr>
        <dsp:cNvPr id="0" name=""/>
        <dsp:cNvSpPr/>
      </dsp:nvSpPr>
      <dsp:spPr>
        <a:xfrm rot="5400000">
          <a:off x="2229106" y="-138211"/>
          <a:ext cx="854423" cy="34723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500" kern="1200" dirty="0" smtClean="0">
              <a:latin typeface="+mn-lt"/>
              <a:ea typeface="+mn-ea"/>
            </a:rPr>
            <a:t>业务平台终端确认</a:t>
          </a:r>
          <a:endParaRPr lang="en-US" altLang="zh-CN" sz="1500" kern="1200" dirty="0" smtClean="0">
            <a:latin typeface="+mn-lt"/>
            <a:ea typeface="+mn-ea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500" kern="1200" dirty="0" smtClean="0">
              <a:latin typeface="+mn-lt"/>
              <a:ea typeface="+mn-ea"/>
            </a:rPr>
            <a:t>操作员及密码确认</a:t>
          </a:r>
          <a:endParaRPr lang="en-US" altLang="zh-CN" sz="1500" kern="1200" dirty="0" smtClean="0">
            <a:latin typeface="+mn-lt"/>
            <a:ea typeface="+mn-ea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500" kern="1200" dirty="0" smtClean="0">
              <a:latin typeface="+mn-lt"/>
              <a:ea typeface="+mn-ea"/>
            </a:rPr>
            <a:t>权限</a:t>
          </a:r>
          <a:r>
            <a:rPr lang="en-US" altLang="zh-CN" sz="1500" kern="1200" dirty="0" smtClean="0">
              <a:latin typeface="+mn-lt"/>
              <a:ea typeface="+mn-ea"/>
            </a:rPr>
            <a:t>——</a:t>
          </a:r>
          <a:r>
            <a:rPr lang="zh-CN" altLang="en-US" sz="1500" kern="1200" dirty="0" smtClean="0">
              <a:latin typeface="+mn-lt"/>
              <a:ea typeface="+mn-ea"/>
            </a:rPr>
            <a:t>区域及业务模式</a:t>
          </a:r>
          <a:endParaRPr lang="en-US" altLang="zh-CN" sz="1500" kern="1200" dirty="0" smtClean="0">
            <a:latin typeface="+mn-lt"/>
            <a:ea typeface="+mn-ea"/>
          </a:endParaRPr>
        </a:p>
      </dsp:txBody>
      <dsp:txXfrm rot="-5400000">
        <a:off x="920149" y="1212455"/>
        <a:ext cx="3430630" cy="771005"/>
      </dsp:txXfrm>
    </dsp:sp>
    <dsp:sp modelId="{2DACFB5B-D058-4B02-9C97-5CEA8D55EB5D}">
      <dsp:nvSpPr>
        <dsp:cNvPr id="0" name=""/>
        <dsp:cNvSpPr/>
      </dsp:nvSpPr>
      <dsp:spPr>
        <a:xfrm rot="5400000">
          <a:off x="-197174" y="2536466"/>
          <a:ext cx="1314497" cy="9201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700" kern="1200" dirty="0" smtClean="0">
              <a:latin typeface="+mn-lt"/>
              <a:ea typeface="+mn-ea"/>
            </a:rPr>
            <a:t>业务执行</a:t>
          </a:r>
          <a:endParaRPr lang="zh-CN" altLang="en-US" sz="1700" kern="1200" dirty="0"/>
        </a:p>
      </dsp:txBody>
      <dsp:txXfrm rot="-5400000">
        <a:off x="1" y="2799365"/>
        <a:ext cx="920148" cy="394349"/>
      </dsp:txXfrm>
    </dsp:sp>
    <dsp:sp modelId="{16A0819C-9055-4FA0-A003-D512194E48DF}">
      <dsp:nvSpPr>
        <dsp:cNvPr id="0" name=""/>
        <dsp:cNvSpPr/>
      </dsp:nvSpPr>
      <dsp:spPr>
        <a:xfrm rot="5400000">
          <a:off x="2229106" y="1030333"/>
          <a:ext cx="854423" cy="34723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500" kern="1200" dirty="0" smtClean="0">
              <a:latin typeface="+mn-lt"/>
              <a:ea typeface="+mn-ea"/>
            </a:rPr>
            <a:t>通过与业务平台的交互实现</a:t>
          </a:r>
          <a:endParaRPr lang="zh-CN" alt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500" kern="1200" dirty="0" smtClean="0">
              <a:latin typeface="+mn-lt"/>
              <a:ea typeface="+mn-ea"/>
            </a:rPr>
            <a:t>抄表或收费</a:t>
          </a:r>
          <a:endParaRPr lang="zh-CN" altLang="en-US" sz="1500" kern="1200" dirty="0"/>
        </a:p>
      </dsp:txBody>
      <dsp:txXfrm rot="-5400000">
        <a:off x="920149" y="2381000"/>
        <a:ext cx="3430630" cy="771005"/>
      </dsp:txXfrm>
    </dsp:sp>
    <dsp:sp modelId="{8F8F4075-09DA-42D4-A8CA-A2E19DB649A7}">
      <dsp:nvSpPr>
        <dsp:cNvPr id="0" name=""/>
        <dsp:cNvSpPr/>
      </dsp:nvSpPr>
      <dsp:spPr>
        <a:xfrm rot="5400000">
          <a:off x="-197174" y="3705012"/>
          <a:ext cx="1314497" cy="9201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700" kern="1200" dirty="0" smtClean="0"/>
            <a:t>业务统计</a:t>
          </a:r>
          <a:endParaRPr lang="zh-CN" altLang="en-US" sz="1700" kern="1200" dirty="0"/>
        </a:p>
      </dsp:txBody>
      <dsp:txXfrm rot="-5400000">
        <a:off x="1" y="3967911"/>
        <a:ext cx="920148" cy="394349"/>
      </dsp:txXfrm>
    </dsp:sp>
    <dsp:sp modelId="{66A93E3B-3A8E-4104-B245-8241B602B071}">
      <dsp:nvSpPr>
        <dsp:cNvPr id="0" name=""/>
        <dsp:cNvSpPr/>
      </dsp:nvSpPr>
      <dsp:spPr>
        <a:xfrm rot="5400000">
          <a:off x="2229106" y="2198879"/>
          <a:ext cx="854423" cy="34723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500" kern="1200" dirty="0" smtClean="0"/>
            <a:t>工作量</a:t>
          </a:r>
          <a:endParaRPr lang="zh-CN" alt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500" kern="1200" dirty="0" smtClean="0"/>
            <a:t>工作排名</a:t>
          </a:r>
          <a:endParaRPr lang="zh-CN" altLang="en-US" sz="1500" kern="1200" dirty="0"/>
        </a:p>
      </dsp:txBody>
      <dsp:txXfrm rot="-5400000">
        <a:off x="920149" y="3549546"/>
        <a:ext cx="3430630" cy="7710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A6E12F-93BC-4A4A-A2E0-3B39AFBC41F2}">
      <dsp:nvSpPr>
        <dsp:cNvPr id="0" name=""/>
        <dsp:cNvSpPr/>
      </dsp:nvSpPr>
      <dsp:spPr>
        <a:xfrm>
          <a:off x="642" y="0"/>
          <a:ext cx="4247187" cy="46805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dirty="0" smtClean="0"/>
            <a:t>期间</a:t>
          </a:r>
          <a:endParaRPr lang="zh-CN" alt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kern="1200" dirty="0" smtClean="0"/>
            <a:t>当天</a:t>
          </a:r>
          <a:endParaRPr lang="zh-CN" alt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kern="1200" dirty="0" smtClean="0"/>
            <a:t>本周</a:t>
          </a:r>
          <a:endParaRPr lang="zh-CN" alt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kern="1200" dirty="0" smtClean="0"/>
            <a:t>本月</a:t>
          </a:r>
          <a:endParaRPr lang="zh-CN" alt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kern="1200" dirty="0" smtClean="0"/>
            <a:t>本年</a:t>
          </a:r>
          <a:endParaRPr lang="zh-CN" altLang="en-US" sz="2400" kern="1200" dirty="0"/>
        </a:p>
      </dsp:txBody>
      <dsp:txXfrm>
        <a:off x="642" y="0"/>
        <a:ext cx="4247187" cy="1404156"/>
      </dsp:txXfrm>
    </dsp:sp>
    <dsp:sp modelId="{9CDA886F-BE74-44DD-8898-74659FB62A59}">
      <dsp:nvSpPr>
        <dsp:cNvPr id="0" name=""/>
        <dsp:cNvSpPr/>
      </dsp:nvSpPr>
      <dsp:spPr>
        <a:xfrm>
          <a:off x="107370" y="2681905"/>
          <a:ext cx="1067286" cy="533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统计</a:t>
          </a:r>
          <a:endParaRPr lang="zh-CN" altLang="en-US" sz="1900" kern="1200" dirty="0"/>
        </a:p>
      </dsp:txBody>
      <dsp:txXfrm>
        <a:off x="123000" y="2697535"/>
        <a:ext cx="1036026" cy="502383"/>
      </dsp:txXfrm>
    </dsp:sp>
    <dsp:sp modelId="{9EC5962D-B1B9-4BFD-BB04-7F07F5772E3C}">
      <dsp:nvSpPr>
        <dsp:cNvPr id="0" name=""/>
        <dsp:cNvSpPr/>
      </dsp:nvSpPr>
      <dsp:spPr>
        <a:xfrm rot="18289469">
          <a:off x="1014326" y="2631621"/>
          <a:ext cx="747576" cy="20522"/>
        </a:xfrm>
        <a:custGeom>
          <a:avLst/>
          <a:gdLst/>
          <a:ahLst/>
          <a:cxnLst/>
          <a:rect l="0" t="0" r="0" b="0"/>
          <a:pathLst>
            <a:path>
              <a:moveTo>
                <a:pt x="0" y="10261"/>
              </a:moveTo>
              <a:lnTo>
                <a:pt x="747576" y="102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1369425" y="2623193"/>
        <a:ext cx="37378" cy="37378"/>
      </dsp:txXfrm>
    </dsp:sp>
    <dsp:sp modelId="{1BD6ECD9-8118-4E13-BB6E-AC4B6E165DD0}">
      <dsp:nvSpPr>
        <dsp:cNvPr id="0" name=""/>
        <dsp:cNvSpPr/>
      </dsp:nvSpPr>
      <dsp:spPr>
        <a:xfrm>
          <a:off x="1601571" y="2068216"/>
          <a:ext cx="1067286" cy="533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抄表统计</a:t>
          </a:r>
          <a:endParaRPr lang="zh-CN" altLang="en-US" sz="1900" kern="1200" dirty="0"/>
        </a:p>
      </dsp:txBody>
      <dsp:txXfrm>
        <a:off x="1617201" y="2083846"/>
        <a:ext cx="1036026" cy="502383"/>
      </dsp:txXfrm>
    </dsp:sp>
    <dsp:sp modelId="{6C768DC6-6C43-4571-B760-7548DF8A1892}">
      <dsp:nvSpPr>
        <dsp:cNvPr id="0" name=""/>
        <dsp:cNvSpPr/>
      </dsp:nvSpPr>
      <dsp:spPr>
        <a:xfrm rot="19457599">
          <a:off x="2619442" y="2171354"/>
          <a:ext cx="525746" cy="20522"/>
        </a:xfrm>
        <a:custGeom>
          <a:avLst/>
          <a:gdLst/>
          <a:ahLst/>
          <a:cxnLst/>
          <a:rect l="0" t="0" r="0" b="0"/>
          <a:pathLst>
            <a:path>
              <a:moveTo>
                <a:pt x="0" y="10261"/>
              </a:moveTo>
              <a:lnTo>
                <a:pt x="525746" y="1026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2869172" y="2168471"/>
        <a:ext cx="26287" cy="26287"/>
      </dsp:txXfrm>
    </dsp:sp>
    <dsp:sp modelId="{C7973F40-85D8-4AFA-B63B-B5DBF6D0BC73}">
      <dsp:nvSpPr>
        <dsp:cNvPr id="0" name=""/>
        <dsp:cNvSpPr/>
      </dsp:nvSpPr>
      <dsp:spPr>
        <a:xfrm>
          <a:off x="3095773" y="1761371"/>
          <a:ext cx="1067286" cy="533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抄表量</a:t>
          </a:r>
          <a:endParaRPr lang="zh-CN" altLang="en-US" sz="1900" kern="1200" dirty="0"/>
        </a:p>
      </dsp:txBody>
      <dsp:txXfrm>
        <a:off x="3111403" y="1777001"/>
        <a:ext cx="1036026" cy="502383"/>
      </dsp:txXfrm>
    </dsp:sp>
    <dsp:sp modelId="{177753BE-B195-4749-8269-F4DC68628440}">
      <dsp:nvSpPr>
        <dsp:cNvPr id="0" name=""/>
        <dsp:cNvSpPr/>
      </dsp:nvSpPr>
      <dsp:spPr>
        <a:xfrm rot="2142401">
          <a:off x="2619442" y="2478199"/>
          <a:ext cx="525746" cy="20522"/>
        </a:xfrm>
        <a:custGeom>
          <a:avLst/>
          <a:gdLst/>
          <a:ahLst/>
          <a:cxnLst/>
          <a:rect l="0" t="0" r="0" b="0"/>
          <a:pathLst>
            <a:path>
              <a:moveTo>
                <a:pt x="0" y="10261"/>
              </a:moveTo>
              <a:lnTo>
                <a:pt x="525746" y="1026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2869172" y="2475316"/>
        <a:ext cx="26287" cy="26287"/>
      </dsp:txXfrm>
    </dsp:sp>
    <dsp:sp modelId="{CED4489C-9242-4C74-B9C9-BC1B74B36966}">
      <dsp:nvSpPr>
        <dsp:cNvPr id="0" name=""/>
        <dsp:cNvSpPr/>
      </dsp:nvSpPr>
      <dsp:spPr>
        <a:xfrm>
          <a:off x="3095773" y="2375061"/>
          <a:ext cx="1067286" cy="533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排名</a:t>
          </a:r>
          <a:endParaRPr lang="zh-CN" altLang="en-US" sz="1900" kern="1200" dirty="0"/>
        </a:p>
      </dsp:txBody>
      <dsp:txXfrm>
        <a:off x="3111403" y="2390691"/>
        <a:ext cx="1036026" cy="502383"/>
      </dsp:txXfrm>
    </dsp:sp>
    <dsp:sp modelId="{4200D8F3-AADB-4B84-AD8A-5C381B47BB6F}">
      <dsp:nvSpPr>
        <dsp:cNvPr id="0" name=""/>
        <dsp:cNvSpPr/>
      </dsp:nvSpPr>
      <dsp:spPr>
        <a:xfrm rot="3310531">
          <a:off x="1014326" y="3245311"/>
          <a:ext cx="747576" cy="20522"/>
        </a:xfrm>
        <a:custGeom>
          <a:avLst/>
          <a:gdLst/>
          <a:ahLst/>
          <a:cxnLst/>
          <a:rect l="0" t="0" r="0" b="0"/>
          <a:pathLst>
            <a:path>
              <a:moveTo>
                <a:pt x="0" y="10261"/>
              </a:moveTo>
              <a:lnTo>
                <a:pt x="747576" y="102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1369425" y="3236883"/>
        <a:ext cx="37378" cy="37378"/>
      </dsp:txXfrm>
    </dsp:sp>
    <dsp:sp modelId="{A708C20B-280C-4EFE-ADDE-C7D33CA33AEE}">
      <dsp:nvSpPr>
        <dsp:cNvPr id="0" name=""/>
        <dsp:cNvSpPr/>
      </dsp:nvSpPr>
      <dsp:spPr>
        <a:xfrm>
          <a:off x="1601571" y="3295595"/>
          <a:ext cx="1067286" cy="533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收费统计</a:t>
          </a:r>
          <a:endParaRPr lang="zh-CN" altLang="en-US" sz="1900" kern="1200" dirty="0"/>
        </a:p>
      </dsp:txBody>
      <dsp:txXfrm>
        <a:off x="1617201" y="3311225"/>
        <a:ext cx="1036026" cy="502383"/>
      </dsp:txXfrm>
    </dsp:sp>
    <dsp:sp modelId="{CE5C1849-81F5-4CD7-AA7B-BAF3E78F7924}">
      <dsp:nvSpPr>
        <dsp:cNvPr id="0" name=""/>
        <dsp:cNvSpPr/>
      </dsp:nvSpPr>
      <dsp:spPr>
        <a:xfrm rot="19457599">
          <a:off x="2619442" y="3398733"/>
          <a:ext cx="525746" cy="20522"/>
        </a:xfrm>
        <a:custGeom>
          <a:avLst/>
          <a:gdLst/>
          <a:ahLst/>
          <a:cxnLst/>
          <a:rect l="0" t="0" r="0" b="0"/>
          <a:pathLst>
            <a:path>
              <a:moveTo>
                <a:pt x="0" y="10261"/>
              </a:moveTo>
              <a:lnTo>
                <a:pt x="525746" y="1026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2869172" y="3395851"/>
        <a:ext cx="26287" cy="26287"/>
      </dsp:txXfrm>
    </dsp:sp>
    <dsp:sp modelId="{BB1FF9FF-6261-4139-9F70-0EF361016289}">
      <dsp:nvSpPr>
        <dsp:cNvPr id="0" name=""/>
        <dsp:cNvSpPr/>
      </dsp:nvSpPr>
      <dsp:spPr>
        <a:xfrm>
          <a:off x="3095773" y="2988750"/>
          <a:ext cx="1067286" cy="533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收费金额</a:t>
          </a:r>
          <a:endParaRPr lang="zh-CN" altLang="en-US" sz="1900" kern="1200" dirty="0"/>
        </a:p>
      </dsp:txBody>
      <dsp:txXfrm>
        <a:off x="3111403" y="3004380"/>
        <a:ext cx="1036026" cy="502383"/>
      </dsp:txXfrm>
    </dsp:sp>
    <dsp:sp modelId="{471E8030-0EB8-49AB-A0D1-B6EAF43339DC}">
      <dsp:nvSpPr>
        <dsp:cNvPr id="0" name=""/>
        <dsp:cNvSpPr/>
      </dsp:nvSpPr>
      <dsp:spPr>
        <a:xfrm rot="2142401">
          <a:off x="2619442" y="3705578"/>
          <a:ext cx="525746" cy="20522"/>
        </a:xfrm>
        <a:custGeom>
          <a:avLst/>
          <a:gdLst/>
          <a:ahLst/>
          <a:cxnLst/>
          <a:rect l="0" t="0" r="0" b="0"/>
          <a:pathLst>
            <a:path>
              <a:moveTo>
                <a:pt x="0" y="10261"/>
              </a:moveTo>
              <a:lnTo>
                <a:pt x="525746" y="1026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2869172" y="3702696"/>
        <a:ext cx="26287" cy="26287"/>
      </dsp:txXfrm>
    </dsp:sp>
    <dsp:sp modelId="{E870F3CC-4C23-4B0D-824C-6E302E4EDECB}">
      <dsp:nvSpPr>
        <dsp:cNvPr id="0" name=""/>
        <dsp:cNvSpPr/>
      </dsp:nvSpPr>
      <dsp:spPr>
        <a:xfrm>
          <a:off x="3095773" y="3602440"/>
          <a:ext cx="1067286" cy="533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收费排名</a:t>
          </a:r>
          <a:endParaRPr lang="zh-CN" altLang="en-US" sz="1900" kern="1200" dirty="0"/>
        </a:p>
      </dsp:txBody>
      <dsp:txXfrm>
        <a:off x="3111403" y="3618070"/>
        <a:ext cx="1036026" cy="5023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zh-CN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zh-CN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3263F8-437E-4142-9E99-C7ACF2F50A4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5826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zh-CN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192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2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92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zh-CN"/>
          </a:p>
        </p:txBody>
      </p:sp>
      <p:sp>
        <p:nvSpPr>
          <p:cNvPr id="192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DAE0FE3-7D07-4C8C-B5A6-4BAA06169B4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472797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A485EE-39A4-435B-9C02-005E8D46AC9A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13343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3FB0D5-2C0D-4CC5-B9CB-35A4F71290FE}" type="slidenum">
              <a:rPr lang="en-US" altLang="zh-CN"/>
              <a:pPr/>
              <a:t>12</a:t>
            </a:fld>
            <a:endParaRPr lang="en-US" altLang="zh-CN"/>
          </a:p>
        </p:txBody>
      </p:sp>
      <p:sp>
        <p:nvSpPr>
          <p:cNvPr id="30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我的讲述结束。谢谢大家。</a:t>
            </a:r>
          </a:p>
        </p:txBody>
      </p:sp>
    </p:spTree>
    <p:extLst>
      <p:ext uri="{BB962C8B-B14F-4D97-AF65-F5344CB8AC3E}">
        <p14:creationId xmlns:p14="http://schemas.microsoft.com/office/powerpoint/2010/main" val="3694956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6BBBC2BE-DBA9-499B-BDE6-F7DAC6A755B1}" type="datetime1">
              <a:rPr lang="zh-CN" altLang="en-US"/>
              <a:pPr/>
              <a:t>2017/9/1</a:t>
            </a:fld>
            <a:endParaRPr lang="en-US" altLang="zh-CN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3D5DBC1-3A53-48AA-B03B-CECB80856294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34823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1331913" y="3933825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C83DCA-0CC7-401F-A153-21FDA7BC5A94}" type="datetime1">
              <a:rPr lang="zh-CN" altLang="en-US"/>
              <a:pPr/>
              <a:t>2017/9/1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7A8135-66DC-4A7E-8417-7B3975BBE78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3050" y="420688"/>
            <a:ext cx="2074863" cy="571023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95288" y="420688"/>
            <a:ext cx="6075362" cy="57102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C83DCA-0CC7-401F-A153-21FDA7BC5A94}" type="datetime1">
              <a:rPr lang="zh-CN" altLang="en-US"/>
              <a:pPr/>
              <a:t>2017/9/1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4F7CA8-E132-483A-876E-F912DBACF05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med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288" y="420688"/>
            <a:ext cx="8229600" cy="7048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68313" y="1268413"/>
            <a:ext cx="4038600" cy="48625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9313" y="1268413"/>
            <a:ext cx="4038600" cy="48625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8C83DCA-0CC7-401F-A153-21FDA7BC5A94}" type="datetime1">
              <a:rPr lang="zh-CN" altLang="en-US"/>
              <a:pPr/>
              <a:t>2017/9/1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19E5CB9-39ED-41C6-AC59-21015095B0A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med"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288" y="420688"/>
            <a:ext cx="8229600" cy="7048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68313" y="1268413"/>
            <a:ext cx="8229600" cy="4862512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8C83DCA-0CC7-401F-A153-21FDA7BC5A94}" type="datetime1">
              <a:rPr lang="zh-CN" altLang="en-US"/>
              <a:pPr/>
              <a:t>2017/9/1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DB2B1C7-A1CC-483D-BC16-60248F7B663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med"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288" y="420688"/>
            <a:ext cx="8229600" cy="7048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68313" y="1268413"/>
            <a:ext cx="4038600" cy="48625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59313" y="1268413"/>
            <a:ext cx="4038600" cy="235426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59313" y="3775075"/>
            <a:ext cx="4038600" cy="23558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8C83DCA-0CC7-401F-A153-21FDA7BC5A94}" type="datetime1">
              <a:rPr lang="zh-CN" altLang="en-US"/>
              <a:pPr/>
              <a:t>2017/9/1</a:t>
            </a:fld>
            <a:endParaRPr lang="en-US" altLang="zh-CN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368D086-22D8-4856-9A02-061BA4416A6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C83DCA-0CC7-401F-A153-21FDA7BC5A94}" type="datetime1">
              <a:rPr lang="zh-CN" altLang="en-US"/>
              <a:pPr/>
              <a:t>2017/9/1</a:t>
            </a:fld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AA3192-6D5A-42AD-BAE9-1B5B83B387A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C83DCA-0CC7-401F-A153-21FDA7BC5A94}" type="datetime1">
              <a:rPr lang="zh-CN" altLang="en-US"/>
              <a:pPr/>
              <a:t>2017/9/1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88DCA4-DF57-40D3-89FB-DCE124EB8E4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8313" y="1268413"/>
            <a:ext cx="4038600" cy="4862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9313" y="1268413"/>
            <a:ext cx="4038600" cy="4862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C83DCA-0CC7-401F-A153-21FDA7BC5A94}" type="datetime1">
              <a:rPr lang="zh-CN" altLang="en-US"/>
              <a:pPr/>
              <a:t>2017/9/1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b="1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</a:lstStyle>
          <a:p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9541C4-6D12-45D1-A486-250A4276A9D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C83DCA-0CC7-401F-A153-21FDA7BC5A94}" type="datetime1">
              <a:rPr lang="zh-CN" altLang="en-US"/>
              <a:pPr/>
              <a:t>2017/9/1</a:t>
            </a:fld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D1E35-F128-41B2-AC8D-F5945CB8B10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C83DCA-0CC7-401F-A153-21FDA7BC5A94}" type="datetime1">
              <a:rPr lang="zh-CN" altLang="en-US"/>
              <a:pPr/>
              <a:t>2017/9/1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A7FCC6-5C5F-47B2-B201-D5F5F3795A0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C83DCA-0CC7-401F-A153-21FDA7BC5A94}" type="datetime1">
              <a:rPr lang="zh-CN" altLang="en-US"/>
              <a:pPr/>
              <a:t>2017/9/1</a:t>
            </a:fld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C3632-4E4F-435B-858B-2619452F971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C83DCA-0CC7-401F-A153-21FDA7BC5A94}" type="datetime1">
              <a:rPr lang="zh-CN" altLang="en-US"/>
              <a:pPr/>
              <a:t>2017/9/1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AA81E-238F-4534-80ED-26FC0182244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C83DCA-0CC7-401F-A153-21FDA7BC5A94}" type="datetime1">
              <a:rPr lang="zh-CN" altLang="en-US"/>
              <a:pPr/>
              <a:t>2017/9/1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9B3ACD-094E-4E2A-A47F-8BA234BA953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420688"/>
            <a:ext cx="7345064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268413"/>
            <a:ext cx="8229600" cy="486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+mj-lt"/>
              </a:defRPr>
            </a:lvl1pPr>
          </a:lstStyle>
          <a:p>
            <a:fld id="{C8C83DCA-0CC7-401F-A153-21FDA7BC5A94}" type="datetime1">
              <a:rPr lang="zh-CN" altLang="en-US"/>
              <a:pPr/>
              <a:t>2017/9/1</a:t>
            </a:fld>
            <a:endParaRPr lang="en-US" altLang="zh-CN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en-US" altLang="zh-CN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524F67F5-56F7-4D70-A0B0-EA2E85B60D98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33799" name="Freeform 7"/>
          <p:cNvSpPr>
            <a:spLocks noChangeArrowheads="1"/>
          </p:cNvSpPr>
          <p:nvPr/>
        </p:nvSpPr>
        <p:spPr bwMode="auto">
          <a:xfrm>
            <a:off x="381000" y="404813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3803" name="WordArt 11"/>
          <p:cNvSpPr>
            <a:spLocks noChangeArrowheads="1" noChangeShapeType="1" noTextEdit="1"/>
          </p:cNvSpPr>
          <p:nvPr/>
        </p:nvSpPr>
        <p:spPr bwMode="auto">
          <a:xfrm>
            <a:off x="3203575" y="6308725"/>
            <a:ext cx="2819400" cy="352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zh-CN" altLang="en-US" sz="28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行楷"/>
                <a:ea typeface="华文行楷"/>
              </a:rPr>
              <a:t>诺文能源</a:t>
            </a:r>
            <a:r>
              <a:rPr lang="zh-CN" altLang="en-US" sz="28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行楷"/>
                <a:ea typeface="华文行楷"/>
              </a:rPr>
              <a:t>管理平台</a:t>
            </a:r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9839" y="44624"/>
            <a:ext cx="1458665" cy="56417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</p:sldLayoutIdLst>
  <p:transition spd="med">
    <p:random/>
  </p:transition>
  <p:timing>
    <p:tnLst>
      <p:par>
        <p:cTn id="1" dur="indefinite" restart="never" nodeType="tmRoot"/>
      </p:par>
    </p:tnLst>
  </p:timing>
  <p:hf hdr="0" ftr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aramond" pitchFamily="18" charset="0"/>
          <a:ea typeface="楷体_GB2312" pitchFamily="49" charset="-122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aramond" pitchFamily="18" charset="0"/>
          <a:ea typeface="楷体_GB2312" pitchFamily="49" charset="-122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aramond" pitchFamily="18" charset="0"/>
          <a:ea typeface="楷体_GB2312" pitchFamily="49" charset="-122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aramond" pitchFamily="18" charset="0"/>
          <a:ea typeface="楷体_GB2312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aramond" pitchFamily="18" charset="0"/>
          <a:ea typeface="楷体_GB2312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aramond" pitchFamily="18" charset="0"/>
          <a:ea typeface="楷体_GB2312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aramond" pitchFamily="18" charset="0"/>
          <a:ea typeface="楷体_GB2312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aramond" pitchFamily="18" charset="0"/>
          <a:ea typeface="楷体_GB2312" pitchFamily="49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ea typeface="+mn-ea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ea typeface="宋体" pitchFamily="2" charset="-122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ea typeface="宋体" pitchFamily="2" charset="-122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宋体" pitchFamily="2" charset="-122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宋体" pitchFamily="2" charset="-122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宋体" pitchFamily="2" charset="-122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宋体" pitchFamily="2" charset="-122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宋体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1989138"/>
            <a:ext cx="7623175" cy="1727894"/>
          </a:xfrm>
        </p:spPr>
        <p:txBody>
          <a:bodyPr/>
          <a:lstStyle/>
          <a:p>
            <a:pPr algn="ctr"/>
            <a:r>
              <a:rPr lang="zh-CN" altLang="en-US" sz="4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</a:rPr>
              <a:t>能源云平台</a:t>
            </a:r>
            <a:r>
              <a:rPr lang="en-US" altLang="zh-CN" sz="4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ea typeface="+mn-ea"/>
              </a:rPr>
              <a:t>—</a:t>
            </a:r>
            <a:r>
              <a:rPr lang="en-US" altLang="zh-CN" sz="4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altLang="zh-CN" sz="4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zh-CN" altLang="en-US" sz="5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客户移动应用系统</a:t>
            </a:r>
            <a:endParaRPr lang="zh-CN" altLang="en-US" sz="5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4437112"/>
            <a:ext cx="6048375" cy="1752600"/>
          </a:xfrm>
        </p:spPr>
        <p:txBody>
          <a:bodyPr/>
          <a:lstStyle/>
          <a:p>
            <a:pPr algn="ctr"/>
            <a:r>
              <a:rPr lang="zh-CN" altLang="en-US" dirty="0" smtClean="0"/>
              <a:t>西安诺文电子科技股份有限公司</a:t>
            </a:r>
            <a:endParaRPr lang="zh-CN" altLang="en-US" dirty="0"/>
          </a:p>
          <a:p>
            <a:pPr algn="ctr"/>
            <a:fld id="{5FD58BBB-3A1A-42FF-BE2E-793350821998}" type="datetime3">
              <a:rPr lang="zh-CN" altLang="en-US" sz="2400" smtClean="0"/>
              <a:pPr algn="ctr"/>
              <a:t>2017年9月1日星期五</a:t>
            </a:fld>
            <a:endParaRPr lang="zh-CN" altLang="en-US" sz="2400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统计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3DCA-0CC7-401F-A153-21FDA7BC5A94}" type="datetime1">
              <a:rPr lang="zh-CN" altLang="en-US" smtClean="0"/>
              <a:pPr/>
              <a:t>2017/9/1</a:t>
            </a:fld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5CB9-39ED-41C6-AC59-21015095B0A0}" type="slidenum">
              <a:rPr lang="en-US" altLang="zh-CN" smtClean="0"/>
              <a:pPr/>
              <a:t>10</a:t>
            </a:fld>
            <a:endParaRPr lang="en-US" altLang="zh-CN"/>
          </a:p>
        </p:txBody>
      </p:sp>
      <p:pic>
        <p:nvPicPr>
          <p:cNvPr id="10" name="内容占位符 9" descr="18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32000" y="576000"/>
            <a:ext cx="3086100" cy="5486400"/>
          </a:xfrm>
        </p:spPr>
      </p:pic>
      <p:graphicFrame>
        <p:nvGraphicFramePr>
          <p:cNvPr id="11" name="图示 10"/>
          <p:cNvGraphicFramePr/>
          <p:nvPr/>
        </p:nvGraphicFramePr>
        <p:xfrm>
          <a:off x="467544" y="1268760"/>
          <a:ext cx="424847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上线过程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3DCA-0CC7-401F-A153-21FDA7BC5A94}" type="datetime1">
              <a:rPr lang="zh-CN" altLang="en-US" smtClean="0"/>
              <a:pPr/>
              <a:t>2017/9/1</a:t>
            </a:fld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3192-6D5A-42AD-BAE9-1B5B83B387A0}" type="slidenum">
              <a:rPr lang="en-US" altLang="zh-CN" smtClean="0"/>
              <a:pPr/>
              <a:t>11</a:t>
            </a:fld>
            <a:endParaRPr lang="en-US" altLang="zh-CN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2700" y="1084098"/>
            <a:ext cx="6889700" cy="5020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3DCA-0CC7-401F-A153-21FDA7BC5A94}" type="datetime1">
              <a:rPr lang="zh-CN" altLang="en-US"/>
              <a:pPr/>
              <a:t>2017/9/1</a:t>
            </a:fld>
            <a:endParaRPr lang="en-US" altLang="zh-CN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387F0-F403-4724-BC50-5C3C161604A9}" type="slidenum">
              <a:rPr lang="en-US" altLang="zh-CN"/>
              <a:pPr/>
              <a:t>12</a:t>
            </a:fld>
            <a:endParaRPr lang="en-US" altLang="zh-CN"/>
          </a:p>
        </p:txBody>
      </p:sp>
      <p:sp>
        <p:nvSpPr>
          <p:cNvPr id="207876" name="WordArt 4"/>
          <p:cNvSpPr>
            <a:spLocks noChangeArrowheads="1" noChangeShapeType="1" noTextEdit="1"/>
          </p:cNvSpPr>
          <p:nvPr/>
        </p:nvSpPr>
        <p:spPr bwMode="auto">
          <a:xfrm>
            <a:off x="2987675" y="3501728"/>
            <a:ext cx="3057525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zh-CN" altLang="en-US" sz="80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行楷"/>
                <a:ea typeface="华文行楷"/>
              </a:rPr>
              <a:t>谢谢！</a:t>
            </a:r>
          </a:p>
        </p:txBody>
      </p:sp>
      <p:sp>
        <p:nvSpPr>
          <p:cNvPr id="207877" name="WordArt 5"/>
          <p:cNvSpPr>
            <a:spLocks noChangeArrowheads="1" noChangeShapeType="1" noTextEdit="1"/>
          </p:cNvSpPr>
          <p:nvPr/>
        </p:nvSpPr>
        <p:spPr bwMode="auto">
          <a:xfrm>
            <a:off x="2484438" y="1988840"/>
            <a:ext cx="3355975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altLang="zh-CN" sz="60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The End</a:t>
            </a:r>
            <a:endParaRPr lang="zh-CN" altLang="en-US" sz="60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Comic Sans MS"/>
            </a:endParaRPr>
          </a:p>
        </p:txBody>
      </p:sp>
      <p:sp>
        <p:nvSpPr>
          <p:cNvPr id="2078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olidFill>
                  <a:schemeClr val="bg1"/>
                </a:solidFill>
              </a:rPr>
              <a:t>The end</a:t>
            </a:r>
          </a:p>
        </p:txBody>
      </p:sp>
      <p:pic>
        <p:nvPicPr>
          <p:cNvPr id="207879" name="Picture 7" descr="MC900434477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1863" y="3995738"/>
            <a:ext cx="2540000" cy="206533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3DCA-0CC7-401F-A153-21FDA7BC5A94}" type="datetime1">
              <a:rPr lang="zh-CN" altLang="en-US"/>
              <a:pPr/>
              <a:t>2017/9/1</a:t>
            </a:fld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09F38-D28E-4936-B5C7-0DA480758E6C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内容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buFont typeface="Wingdings" pitchFamily="2" charset="2"/>
              <a:buAutoNum type="arabicPeriod"/>
            </a:pPr>
            <a:r>
              <a:rPr lang="zh-CN" altLang="en-US" dirty="0" smtClean="0"/>
              <a:t>客户移动应用任务</a:t>
            </a:r>
            <a:endParaRPr lang="en-US" altLang="zh-CN" dirty="0" smtClean="0"/>
          </a:p>
          <a:p>
            <a:pPr marL="571500" indent="-571500">
              <a:buFont typeface="Wingdings" pitchFamily="2" charset="2"/>
              <a:buAutoNum type="arabicPeriod"/>
            </a:pPr>
            <a:r>
              <a:rPr lang="zh-CN" altLang="en-US" dirty="0" smtClean="0"/>
              <a:t>实现方式</a:t>
            </a:r>
            <a:endParaRPr lang="en-US" altLang="zh-CN" dirty="0" smtClean="0"/>
          </a:p>
          <a:p>
            <a:pPr marL="571500" indent="-571500">
              <a:buFont typeface="Wingdings" pitchFamily="2" charset="2"/>
              <a:buAutoNum type="arabicPeriod"/>
            </a:pPr>
            <a:r>
              <a:rPr lang="zh-CN" altLang="en-US" dirty="0" smtClean="0"/>
              <a:t>体系结构</a:t>
            </a:r>
            <a:endParaRPr lang="zh-CN" altLang="en-US" dirty="0"/>
          </a:p>
          <a:p>
            <a:pPr marL="571500" indent="-571500">
              <a:buFont typeface="Wingdings" pitchFamily="2" charset="2"/>
              <a:buAutoNum type="arabicPeriod"/>
            </a:pPr>
            <a:r>
              <a:rPr lang="zh-CN" altLang="en-US" dirty="0" smtClean="0"/>
              <a:t>移动抄表</a:t>
            </a:r>
            <a:endParaRPr lang="en-US" altLang="zh-CN" dirty="0" smtClean="0"/>
          </a:p>
          <a:p>
            <a:pPr marL="571500" indent="-571500">
              <a:buFont typeface="Wingdings" pitchFamily="2" charset="2"/>
              <a:buAutoNum type="arabicPeriod"/>
            </a:pPr>
            <a:r>
              <a:rPr lang="zh-CN" altLang="en-US" dirty="0" smtClean="0"/>
              <a:t>移动收费</a:t>
            </a:r>
            <a:endParaRPr lang="en-US" altLang="zh-CN" dirty="0" smtClean="0"/>
          </a:p>
          <a:p>
            <a:pPr marL="571500" indent="-571500">
              <a:buFont typeface="Wingdings" pitchFamily="2" charset="2"/>
              <a:buAutoNum type="arabicPeriod"/>
            </a:pPr>
            <a:r>
              <a:rPr lang="zh-CN" altLang="en-US" dirty="0" smtClean="0"/>
              <a:t>统计</a:t>
            </a:r>
            <a:endParaRPr lang="en-US" altLang="zh-CN" dirty="0" smtClean="0"/>
          </a:p>
          <a:p>
            <a:pPr marL="571500" indent="-571500">
              <a:buFont typeface="Wingdings" pitchFamily="2" charset="2"/>
              <a:buAutoNum type="arabicPeriod"/>
            </a:pPr>
            <a:r>
              <a:rPr lang="zh-CN" altLang="en-US" dirty="0" smtClean="0"/>
              <a:t>上线过程</a:t>
            </a:r>
            <a:endParaRPr lang="en-US" altLang="zh-CN" dirty="0" smtClean="0"/>
          </a:p>
        </p:txBody>
      </p:sp>
      <p:pic>
        <p:nvPicPr>
          <p:cNvPr id="529412" name="Picture 4" descr="MC900292604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50" y="4076700"/>
            <a:ext cx="1816100" cy="1733550"/>
          </a:xfrm>
          <a:prstGeom prst="rect">
            <a:avLst/>
          </a:prstGeom>
          <a:noFill/>
        </p:spPr>
      </p:pic>
      <p:pic>
        <p:nvPicPr>
          <p:cNvPr id="529413" name="Picture 5" descr="MC900343501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663" y="692150"/>
            <a:ext cx="1787525" cy="17970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移动应用任务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3DCA-0CC7-401F-A153-21FDA7BC5A94}" type="datetime1">
              <a:rPr lang="zh-CN" altLang="en-US" smtClean="0"/>
              <a:pPr/>
              <a:t>2017/9/1</a:t>
            </a:fld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3192-6D5A-42AD-BAE9-1B5B83B387A0}" type="slidenum">
              <a:rPr lang="en-US" altLang="zh-CN" smtClean="0"/>
              <a:pPr/>
              <a:t>3</a:t>
            </a:fld>
            <a:endParaRPr lang="en-US" altLang="zh-CN"/>
          </a:p>
        </p:txBody>
      </p:sp>
      <p:sp>
        <p:nvSpPr>
          <p:cNvPr id="34" name="TextBox 33"/>
          <p:cNvSpPr txBox="1"/>
          <p:nvPr/>
        </p:nvSpPr>
        <p:spPr>
          <a:xfrm>
            <a:off x="467544" y="1311150"/>
            <a:ext cx="4176464" cy="47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71500" indent="-5715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zh-CN" altLang="en-US" sz="3000" dirty="0" smtClean="0">
                <a:latin typeface="+mn-lt"/>
                <a:ea typeface="+mn-ea"/>
              </a:rPr>
              <a:t>物业人员使用的</a:t>
            </a:r>
            <a:r>
              <a:rPr lang="en-US" altLang="zh-CN" sz="3000" dirty="0" smtClean="0">
                <a:latin typeface="+mn-lt"/>
                <a:ea typeface="+mn-ea"/>
              </a:rPr>
              <a:t>App</a:t>
            </a:r>
          </a:p>
          <a:p>
            <a:pPr marL="571500" indent="-5715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zh-CN" altLang="en-US" sz="3000" dirty="0" smtClean="0">
                <a:latin typeface="+mn-lt"/>
                <a:ea typeface="+mn-ea"/>
              </a:rPr>
              <a:t>可工作于三种模式</a:t>
            </a:r>
            <a:endParaRPr lang="en-US" altLang="zh-CN" sz="3000" dirty="0" smtClean="0">
              <a:latin typeface="+mn-lt"/>
              <a:ea typeface="+mn-ea"/>
            </a:endParaRPr>
          </a:p>
          <a:p>
            <a:pPr marL="1028700" lvl="1" indent="-5715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zh-CN" altLang="en-US" sz="3000" dirty="0" smtClean="0">
                <a:latin typeface="+mn-lt"/>
                <a:ea typeface="+mn-ea"/>
              </a:rPr>
              <a:t>抄表</a:t>
            </a:r>
            <a:endParaRPr lang="en-US" altLang="zh-CN" sz="3000" dirty="0" smtClean="0">
              <a:latin typeface="+mn-lt"/>
              <a:ea typeface="+mn-ea"/>
            </a:endParaRPr>
          </a:p>
          <a:p>
            <a:pPr marL="1028700" lvl="1" indent="-5715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zh-CN" altLang="en-US" sz="3000" dirty="0" smtClean="0">
                <a:latin typeface="+mn-lt"/>
                <a:ea typeface="+mn-ea"/>
              </a:rPr>
              <a:t>收费</a:t>
            </a:r>
            <a:endParaRPr lang="en-US" altLang="zh-CN" sz="3000" dirty="0" smtClean="0">
              <a:latin typeface="+mn-lt"/>
              <a:ea typeface="+mn-ea"/>
            </a:endParaRPr>
          </a:p>
          <a:p>
            <a:pPr marL="1028700" lvl="1" indent="-5715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zh-CN" altLang="en-US" sz="3000" dirty="0" smtClean="0">
                <a:latin typeface="+mn-lt"/>
                <a:ea typeface="+mn-ea"/>
              </a:rPr>
              <a:t>抄表</a:t>
            </a:r>
            <a:r>
              <a:rPr lang="en-US" altLang="zh-CN" sz="3000" dirty="0" smtClean="0">
                <a:latin typeface="+mn-lt"/>
                <a:ea typeface="+mn-ea"/>
              </a:rPr>
              <a:t>+</a:t>
            </a:r>
            <a:r>
              <a:rPr lang="zh-CN" altLang="en-US" sz="3000" dirty="0" smtClean="0">
                <a:latin typeface="+mn-lt"/>
                <a:ea typeface="+mn-ea"/>
              </a:rPr>
              <a:t>收费</a:t>
            </a:r>
            <a:endParaRPr lang="en-US" altLang="zh-CN" sz="3000" dirty="0" smtClean="0">
              <a:latin typeface="+mn-lt"/>
              <a:ea typeface="+mn-ea"/>
            </a:endParaRPr>
          </a:p>
          <a:p>
            <a:pPr marL="571500" indent="-5715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zh-CN" altLang="en-US" sz="3000" dirty="0" smtClean="0">
                <a:latin typeface="+mn-lt"/>
                <a:ea typeface="+mn-ea"/>
              </a:rPr>
              <a:t>统计、排名</a:t>
            </a:r>
            <a:endParaRPr lang="en-US" altLang="zh-CN" sz="3000" dirty="0" smtClean="0">
              <a:latin typeface="+mn-lt"/>
              <a:ea typeface="+mn-ea"/>
            </a:endParaRPr>
          </a:p>
          <a:p>
            <a:pPr marL="1028700" lvl="1" indent="-571500" algn="l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n-US" altLang="zh-CN" sz="3000" dirty="0" smtClean="0">
              <a:latin typeface="+mn-lt"/>
              <a:ea typeface="+mn-ea"/>
            </a:endParaRPr>
          </a:p>
        </p:txBody>
      </p:sp>
      <p:pic>
        <p:nvPicPr>
          <p:cNvPr id="33" name="图片 32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46833" y="515456"/>
            <a:ext cx="3137535" cy="5577840"/>
          </a:xfrm>
          <a:prstGeom prst="rect">
            <a:avLst/>
          </a:prstGeom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实现方式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sz="half" idx="2"/>
          </p:nvPr>
        </p:nvGraphicFramePr>
        <p:xfrm>
          <a:off x="5292080" y="764704"/>
          <a:ext cx="331852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3DCA-0CC7-401F-A153-21FDA7BC5A94}" type="datetime1">
              <a:rPr lang="zh-CN" altLang="en-US" smtClean="0"/>
              <a:pPr/>
              <a:t>2017/9/1</a:t>
            </a:fld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5CB9-39ED-41C6-AC59-21015095B0A0}" type="slidenum">
              <a:rPr lang="en-US" altLang="zh-CN" smtClean="0"/>
              <a:pPr/>
              <a:t>4</a:t>
            </a:fld>
            <a:endParaRPr lang="en-US" altLang="zh-CN"/>
          </a:p>
        </p:txBody>
      </p:sp>
      <p:graphicFrame>
        <p:nvGraphicFramePr>
          <p:cNvPr id="8" name="图示 7"/>
          <p:cNvGraphicFramePr/>
          <p:nvPr/>
        </p:nvGraphicFramePr>
        <p:xfrm>
          <a:off x="539552" y="1124744"/>
          <a:ext cx="3744416" cy="428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右箭头 8"/>
          <p:cNvSpPr/>
          <p:nvPr/>
        </p:nvSpPr>
        <p:spPr bwMode="auto">
          <a:xfrm>
            <a:off x="4499992" y="3068960"/>
            <a:ext cx="576064" cy="36004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体系结构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3DCA-0CC7-401F-A153-21FDA7BC5A94}" type="datetime1">
              <a:rPr lang="zh-CN" altLang="en-US" smtClean="0"/>
              <a:pPr/>
              <a:t>2017/9/1</a:t>
            </a:fld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3192-6D5A-42AD-BAE9-1B5B83B387A0}" type="slidenum">
              <a:rPr lang="en-US" altLang="zh-CN" smtClean="0"/>
              <a:pPr/>
              <a:t>5</a:t>
            </a:fld>
            <a:endParaRPr lang="en-US" altLang="zh-CN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065985" y="1196752"/>
            <a:ext cx="3449737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图示 8"/>
          <p:cNvGraphicFramePr/>
          <p:nvPr/>
        </p:nvGraphicFramePr>
        <p:xfrm>
          <a:off x="539552" y="1196752"/>
          <a:ext cx="439248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94175" y="3806155"/>
            <a:ext cx="3898305" cy="2287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抄表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zh-CN" altLang="en-US" dirty="0" smtClean="0"/>
              <a:t>由操作员的区域权限确定抄表区域范围</a:t>
            </a:r>
            <a:endParaRPr lang="en-US" altLang="zh-CN" dirty="0" smtClean="0"/>
          </a:p>
          <a:p>
            <a:r>
              <a:rPr lang="zh-CN" altLang="en-US" dirty="0" smtClean="0"/>
              <a:t>可根据上次抄表时间筛选用户</a:t>
            </a:r>
            <a:endParaRPr lang="en-US" altLang="zh-CN" dirty="0" smtClean="0"/>
          </a:p>
          <a:p>
            <a:r>
              <a:rPr lang="zh-CN" altLang="en-US" dirty="0" smtClean="0"/>
              <a:t>可根据关键词快速定位用户</a:t>
            </a:r>
            <a:endParaRPr lang="en-US" altLang="zh-CN" dirty="0" smtClean="0"/>
          </a:p>
          <a:p>
            <a:r>
              <a:rPr lang="zh-CN" altLang="en-US" dirty="0" smtClean="0"/>
              <a:t>可选择抄表顺序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3DCA-0CC7-401F-A153-21FDA7BC5A94}" type="datetime1">
              <a:rPr lang="zh-CN" altLang="en-US" smtClean="0"/>
              <a:pPr/>
              <a:t>2017/9/1</a:t>
            </a:fld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5CB9-39ED-41C6-AC59-21015095B0A0}" type="slidenum">
              <a:rPr lang="en-US" altLang="zh-CN" smtClean="0"/>
              <a:pPr/>
              <a:t>6</a:t>
            </a:fld>
            <a:endParaRPr lang="en-US" altLang="zh-CN"/>
          </a:p>
        </p:txBody>
      </p:sp>
      <p:pic>
        <p:nvPicPr>
          <p:cNvPr id="11" name="内容占位符 10" descr="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32041" y="594651"/>
            <a:ext cx="3086100" cy="5486400"/>
          </a:xfrm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抄表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zh-CN" altLang="en-US" dirty="0" smtClean="0"/>
              <a:t>支持离线抄表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数据下载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抄表保存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数据上传</a:t>
            </a:r>
            <a:endParaRPr lang="en-US" altLang="zh-CN" dirty="0" smtClean="0"/>
          </a:p>
          <a:p>
            <a:r>
              <a:rPr lang="zh-CN" altLang="en-US" dirty="0" smtClean="0"/>
              <a:t>数据异常提示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本次不小于上次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日均量提示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异常提示</a:t>
            </a:r>
            <a:r>
              <a:rPr lang="en-US" altLang="zh-CN" dirty="0" smtClean="0"/>
              <a:t>(</a:t>
            </a:r>
            <a:r>
              <a:rPr lang="zh-CN" altLang="en-US" dirty="0" smtClean="0"/>
              <a:t>突增</a:t>
            </a:r>
            <a:r>
              <a:rPr lang="en-US" altLang="zh-CN" dirty="0" smtClean="0"/>
              <a:t>/</a:t>
            </a:r>
            <a:r>
              <a:rPr lang="zh-CN" altLang="en-US" dirty="0" smtClean="0"/>
              <a:t>突减</a:t>
            </a:r>
            <a:r>
              <a:rPr lang="en-US" altLang="zh-CN" dirty="0" smtClean="0"/>
              <a:t>/</a:t>
            </a:r>
            <a:r>
              <a:rPr lang="zh-CN" altLang="en-US" dirty="0" smtClean="0"/>
              <a:t>正常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pic>
        <p:nvPicPr>
          <p:cNvPr id="7" name="内容占位符 6" descr="6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32041" y="594651"/>
            <a:ext cx="3086100" cy="5486400"/>
          </a:xfrm>
        </p:spPr>
      </p:pic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3DCA-0CC7-401F-A153-21FDA7BC5A94}" type="datetime1">
              <a:rPr lang="zh-CN" altLang="en-US" smtClean="0"/>
              <a:pPr/>
              <a:t>2017/9/1</a:t>
            </a:fld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5CB9-39ED-41C6-AC59-21015095B0A0}" type="slidenum">
              <a:rPr lang="en-US" altLang="zh-CN" smtClean="0"/>
              <a:pPr/>
              <a:t>7</a:t>
            </a:fld>
            <a:endParaRPr lang="en-US" altLang="zh-CN"/>
          </a:p>
        </p:txBody>
      </p:sp>
    </p:spTree>
  </p:cSld>
  <p:clrMapOvr>
    <a:masterClrMapping/>
  </p:clrMapOvr>
  <p:transition spd="med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收费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zh-CN" altLang="en-US" dirty="0" smtClean="0"/>
              <a:t>在线收费</a:t>
            </a:r>
            <a:endParaRPr lang="en-US" altLang="zh-CN" dirty="0" smtClean="0"/>
          </a:p>
          <a:p>
            <a:r>
              <a:rPr lang="zh-CN" altLang="en-US" dirty="0" smtClean="0"/>
              <a:t>即抄即收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3DCA-0CC7-401F-A153-21FDA7BC5A94}" type="datetime1">
              <a:rPr lang="zh-CN" altLang="en-US" smtClean="0"/>
              <a:pPr/>
              <a:t>2017/9/1</a:t>
            </a:fld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5CB9-39ED-41C6-AC59-21015095B0A0}" type="slidenum">
              <a:rPr lang="en-US" altLang="zh-CN" smtClean="0"/>
              <a:pPr/>
              <a:t>8</a:t>
            </a:fld>
            <a:endParaRPr lang="en-US" altLang="zh-CN"/>
          </a:p>
        </p:txBody>
      </p:sp>
      <p:pic>
        <p:nvPicPr>
          <p:cNvPr id="9" name="内容占位符 8" descr="8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2627784" y="576000"/>
            <a:ext cx="3086100" cy="5486400"/>
          </a:xfrm>
        </p:spPr>
      </p:pic>
      <p:pic>
        <p:nvPicPr>
          <p:cNvPr id="10" name="图片 9" descr="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24128" y="576000"/>
            <a:ext cx="3088040" cy="5489848"/>
          </a:xfrm>
          <a:prstGeom prst="rect">
            <a:avLst/>
          </a:prstGeom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回单打印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68313" y="1268413"/>
            <a:ext cx="4319711" cy="4862512"/>
          </a:xfrm>
        </p:spPr>
        <p:txBody>
          <a:bodyPr/>
          <a:lstStyle/>
          <a:p>
            <a:r>
              <a:rPr lang="zh-CN" altLang="en-US" dirty="0" smtClean="0"/>
              <a:t>可打印本次或上次收费回单</a:t>
            </a:r>
            <a:endParaRPr lang="en-US" altLang="zh-CN" dirty="0" smtClean="0"/>
          </a:p>
          <a:p>
            <a:r>
              <a:rPr lang="zh-CN" altLang="en-US" dirty="0" smtClean="0"/>
              <a:t>回单格式可定义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标题、摘要、明细、落款、注脚</a:t>
            </a:r>
            <a:endParaRPr lang="en-US" altLang="zh-CN" dirty="0" smtClean="0"/>
          </a:p>
          <a:p>
            <a:r>
              <a:rPr lang="zh-CN" altLang="en-US" dirty="0" smtClean="0"/>
              <a:t>支持常见的便携式蓝牙打印机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配对即用，操作简便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3DCA-0CC7-401F-A153-21FDA7BC5A94}" type="datetime1">
              <a:rPr lang="zh-CN" altLang="en-US" smtClean="0"/>
              <a:pPr/>
              <a:t>2017/9/1</a:t>
            </a:fld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5CB9-39ED-41C6-AC59-21015095B0A0}" type="slidenum">
              <a:rPr lang="en-US" altLang="zh-CN" smtClean="0"/>
              <a:pPr/>
              <a:t>9</a:t>
            </a:fld>
            <a:endParaRPr lang="en-US" altLang="zh-CN"/>
          </a:p>
        </p:txBody>
      </p:sp>
      <p:pic>
        <p:nvPicPr>
          <p:cNvPr id="9" name="内容占位符 8" descr="1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32000" y="576000"/>
            <a:ext cx="3086100" cy="5486400"/>
          </a:xfrm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行云流水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Edge">
      <a:majorFont>
        <a:latin typeface="Garamond"/>
        <a:ea typeface="楷体_GB2312"/>
        <a:cs typeface=""/>
      </a:majorFont>
      <a:minorFont>
        <a:latin typeface="Arial"/>
        <a:ea typeface="隶书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279010</TotalTime>
  <Words>278</Words>
  <Application>Microsoft Office PowerPoint</Application>
  <PresentationFormat>全屏显示(4:3)</PresentationFormat>
  <Paragraphs>106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华文行楷</vt:lpstr>
      <vt:lpstr>楷体_GB2312</vt:lpstr>
      <vt:lpstr>隶书</vt:lpstr>
      <vt:lpstr>宋体</vt:lpstr>
      <vt:lpstr>Arial</vt:lpstr>
      <vt:lpstr>Comic Sans MS</vt:lpstr>
      <vt:lpstr>Garamond</vt:lpstr>
      <vt:lpstr>Wingdings</vt:lpstr>
      <vt:lpstr>Edge</vt:lpstr>
      <vt:lpstr>能源云平台— 客户移动应用系统</vt:lpstr>
      <vt:lpstr>内容</vt:lpstr>
      <vt:lpstr>移动应用任务</vt:lpstr>
      <vt:lpstr>实现方式</vt:lpstr>
      <vt:lpstr>体系结构</vt:lpstr>
      <vt:lpstr>抄表</vt:lpstr>
      <vt:lpstr>抄表</vt:lpstr>
      <vt:lpstr>收费</vt:lpstr>
      <vt:lpstr>回单打印</vt:lpstr>
      <vt:lpstr>统计</vt:lpstr>
      <vt:lpstr>上线过程</vt:lpstr>
      <vt:lpstr>The end</vt:lpstr>
    </vt:vector>
  </TitlesOfParts>
  <Company>微软中国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suping wang</cp:lastModifiedBy>
  <cp:revision>569</cp:revision>
  <dcterms:created xsi:type="dcterms:W3CDTF">2008-11-19T08:32:00Z</dcterms:created>
  <dcterms:modified xsi:type="dcterms:W3CDTF">2017-09-01T06:57:45Z</dcterms:modified>
</cp:coreProperties>
</file>