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2.xml" ContentType="application/vnd.openxmlformats-officedocument.presentationml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</p:sldMasterIdLst>
  <p:notesMasterIdLst>
    <p:notesMasterId r:id="rId31"/>
  </p:notesMasterIdLst>
  <p:handoutMasterIdLst>
    <p:handoutMasterId r:id="rId32"/>
  </p:handoutMasterIdLst>
  <p:sldIdLst>
    <p:sldId id="257" r:id="rId2"/>
    <p:sldId id="597" r:id="rId3"/>
    <p:sldId id="599" r:id="rId4"/>
    <p:sldId id="598" r:id="rId5"/>
    <p:sldId id="601" r:id="rId6"/>
    <p:sldId id="600" r:id="rId7"/>
    <p:sldId id="570" r:id="rId8"/>
    <p:sldId id="571" r:id="rId9"/>
    <p:sldId id="572" r:id="rId10"/>
    <p:sldId id="573" r:id="rId11"/>
    <p:sldId id="587" r:id="rId12"/>
    <p:sldId id="579" r:id="rId13"/>
    <p:sldId id="588" r:id="rId14"/>
    <p:sldId id="578" r:id="rId15"/>
    <p:sldId id="574" r:id="rId16"/>
    <p:sldId id="566" r:id="rId17"/>
    <p:sldId id="567" r:id="rId18"/>
    <p:sldId id="548" r:id="rId19"/>
    <p:sldId id="547" r:id="rId20"/>
    <p:sldId id="576" r:id="rId21"/>
    <p:sldId id="575" r:id="rId22"/>
    <p:sldId id="544" r:id="rId23"/>
    <p:sldId id="583" r:id="rId24"/>
    <p:sldId id="577" r:id="rId25"/>
    <p:sldId id="584" r:id="rId26"/>
    <p:sldId id="585" r:id="rId27"/>
    <p:sldId id="586" r:id="rId28"/>
    <p:sldId id="596" r:id="rId29"/>
    <p:sldId id="388" r:id="rId30"/>
  </p:sldIdLst>
  <p:sldSz cx="9144000" cy="5143500" type="screen16x9"/>
  <p:notesSz cx="6858000" cy="9144000"/>
  <p:custShowLst>
    <p:custShow name="自定义放映 1" id="0">
      <p:sldLst>
        <p:sld r:id="rId2"/>
        <p:sld r:id="rId20"/>
        <p:sld r:id="rId19"/>
        <p:sld r:id="rId23"/>
        <p:sld r:id="rId30"/>
      </p:sldLst>
    </p:custShow>
  </p:custShow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suping" initials="ws" lastIdx="7" clrIdx="0">
    <p:extLst>
      <p:ext uri="{19B8F6BF-5375-455C-9EA6-DF929625EA0E}">
        <p15:presenceInfo xmlns:p15="http://schemas.microsoft.com/office/powerpoint/2012/main" userId="94eecb9b0e0c32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84787" autoAdjust="0"/>
  </p:normalViewPr>
  <p:slideViewPr>
    <p:cSldViewPr>
      <p:cViewPr varScale="1">
        <p:scale>
          <a:sx n="90" d="100"/>
          <a:sy n="90" d="100"/>
        </p:scale>
        <p:origin x="35" y="48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3T21:05:42.899" idx="3">
    <p:pos x="10" y="10"/>
    <p:text>2008 IBM 智慧地球  2012年 智慧中国  智慧城市、社区、</p:text>
    <p:extLst>
      <p:ext uri="{C676402C-5697-4E1C-873F-D02D1690AC5C}">
        <p15:threadingInfo xmlns:p15="http://schemas.microsoft.com/office/powerpoint/2012/main" timeZoneBias="-480"/>
      </p:ext>
    </p:extLst>
  </p:cm>
  <p:cm authorId="1" dt="2018-08-13T21:06:53.782" idx="4">
    <p:pos x="10" y="146"/>
    <p:text/>
    <p:extLst>
      <p:ext uri="{C676402C-5697-4E1C-873F-D02D1690AC5C}">
        <p15:threadingInfo xmlns:p15="http://schemas.microsoft.com/office/powerpoint/2012/main" timeZoneBias="-480">
          <p15:parentCm authorId="1" idx="3"/>
        </p15:threadingInfo>
      </p:ext>
    </p:extLst>
  </p:cm>
  <p:cm authorId="1" dt="2018-08-13T21:08:32.662" idx="5">
    <p:pos x="146" y="146"/>
    <p:text>太阳系、银河系、本星系、宇宙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3T20:58:45.317" idx="1">
    <p:pos x="10" y="10"/>
    <p:text>三大任务</p:text>
    <p:extLst>
      <p:ext uri="{C676402C-5697-4E1C-873F-D02D1690AC5C}">
        <p15:threadingInfo xmlns:p15="http://schemas.microsoft.com/office/powerpoint/2012/main" timeZoneBias="-480"/>
      </p:ext>
    </p:extLst>
  </p:cm>
  <p:cm authorId="1" dt="2018-08-13T21:03:41.830" idx="2">
    <p:pos x="146" y="146"/>
    <p:text/>
    <p:extLst>
      <p:ext uri="{C676402C-5697-4E1C-873F-D02D1690AC5C}">
        <p15:threadingInfo xmlns:p15="http://schemas.microsoft.com/office/powerpoint/2012/main" timeZoneBias="-480"/>
      </p:ext>
    </p:extLst>
  </p:cm>
  <p:cm authorId="1" dt="2018-08-13T21:11:44.751" idx="6">
    <p:pos x="282" y="282"/>
    <p:text>三个阶段：基础建设、智能化建设、智能化应用</p:text>
    <p:extLst>
      <p:ext uri="{C676402C-5697-4E1C-873F-D02D1690AC5C}">
        <p15:threadingInfo xmlns:p15="http://schemas.microsoft.com/office/powerpoint/2012/main" timeZoneBias="-480"/>
      </p:ext>
    </p:extLst>
  </p:cm>
  <p:cm authorId="1" dt="2018-08-13T21:12:29.515" idx="7">
    <p:pos x="418" y="418"/>
    <p:text>王浩院士：通过信息化技术获得、处理并公开城市水务信息，从而有效的管理城市的供水、用水、耗水、排水、污水收集处理，再生水综合利用等过程。是智慧城市的重要组成。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#1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34EB4-8FD0-4EB9-B0F8-77CA9418E55B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807A526-85D7-4448-A629-84217449BDBA}">
      <dgm:prSet phldrT="[文本]"/>
      <dgm:spPr/>
      <dgm:t>
        <a:bodyPr/>
        <a:lstStyle/>
        <a:p>
          <a:r>
            <a:rPr lang="zh-CN" altLang="en-US" dirty="0" smtClean="0"/>
            <a:t>智慧</a:t>
          </a:r>
          <a:endParaRPr lang="zh-CN" altLang="en-US" dirty="0"/>
        </a:p>
      </dgm:t>
    </dgm:pt>
    <dgm:pt modelId="{F92B810B-A236-40BC-8CFB-E2CABDE4ECE0}" type="parTrans" cxnId="{00062DBA-8A25-4340-8C3C-2FDD1D25EC5A}">
      <dgm:prSet/>
      <dgm:spPr/>
      <dgm:t>
        <a:bodyPr/>
        <a:lstStyle/>
        <a:p>
          <a:endParaRPr lang="zh-CN" altLang="en-US"/>
        </a:p>
      </dgm:t>
    </dgm:pt>
    <dgm:pt modelId="{0FD68F1A-84AB-4046-A2C7-2780182E854B}" type="sibTrans" cxnId="{00062DBA-8A25-4340-8C3C-2FDD1D25EC5A}">
      <dgm:prSet/>
      <dgm:spPr/>
      <dgm:t>
        <a:bodyPr/>
        <a:lstStyle/>
        <a:p>
          <a:endParaRPr lang="zh-CN" altLang="en-US"/>
        </a:p>
      </dgm:t>
    </dgm:pt>
    <dgm:pt modelId="{CBCA03E5-D953-4D50-8E2E-FAC81C165CD6}">
      <dgm:prSet phldrT="[文本]"/>
      <dgm:spPr/>
      <dgm:t>
        <a:bodyPr/>
        <a:lstStyle/>
        <a:p>
          <a:r>
            <a:rPr lang="zh-CN" altLang="en-US" dirty="0" smtClean="0"/>
            <a:t>感知</a:t>
          </a:r>
          <a:endParaRPr lang="zh-CN" altLang="en-US" dirty="0"/>
        </a:p>
      </dgm:t>
    </dgm:pt>
    <dgm:pt modelId="{AE35CFC6-638B-40DD-AADE-79386F2EE04A}" type="parTrans" cxnId="{00A05FEA-12EA-48BC-8C1B-BCF495604760}">
      <dgm:prSet/>
      <dgm:spPr/>
      <dgm:t>
        <a:bodyPr/>
        <a:lstStyle/>
        <a:p>
          <a:endParaRPr lang="zh-CN" altLang="en-US"/>
        </a:p>
      </dgm:t>
    </dgm:pt>
    <dgm:pt modelId="{4083E514-0859-407F-8109-35F8C73CCFC9}" type="sibTrans" cxnId="{00A05FEA-12EA-48BC-8C1B-BCF495604760}">
      <dgm:prSet/>
      <dgm:spPr/>
      <dgm:t>
        <a:bodyPr/>
        <a:lstStyle/>
        <a:p>
          <a:endParaRPr lang="zh-CN" altLang="en-US"/>
        </a:p>
      </dgm:t>
    </dgm:pt>
    <dgm:pt modelId="{D9A2B276-E1E9-461A-A096-58C03591DC1B}">
      <dgm:prSet phldrT="[文本]"/>
      <dgm:spPr/>
      <dgm:t>
        <a:bodyPr/>
        <a:lstStyle/>
        <a:p>
          <a:r>
            <a:rPr lang="zh-CN" altLang="en-US" dirty="0" smtClean="0"/>
            <a:t>知识</a:t>
          </a:r>
          <a:endParaRPr lang="zh-CN" altLang="en-US" dirty="0"/>
        </a:p>
      </dgm:t>
    </dgm:pt>
    <dgm:pt modelId="{006DC201-2B4C-4E70-A029-BE683C0790B1}" type="parTrans" cxnId="{FD6787CB-DC70-4E0A-B662-D5351409A42C}">
      <dgm:prSet/>
      <dgm:spPr/>
      <dgm:t>
        <a:bodyPr/>
        <a:lstStyle/>
        <a:p>
          <a:endParaRPr lang="zh-CN" altLang="en-US"/>
        </a:p>
      </dgm:t>
    </dgm:pt>
    <dgm:pt modelId="{C2BA0A16-88CA-4D06-89DA-0CC73A483EA4}" type="sibTrans" cxnId="{FD6787CB-DC70-4E0A-B662-D5351409A42C}">
      <dgm:prSet/>
      <dgm:spPr/>
      <dgm:t>
        <a:bodyPr/>
        <a:lstStyle/>
        <a:p>
          <a:endParaRPr lang="zh-CN" altLang="en-US"/>
        </a:p>
      </dgm:t>
    </dgm:pt>
    <dgm:pt modelId="{CD3FE8C7-A0EC-4693-8659-A500AB7F7D99}">
      <dgm:prSet phldrT="[文本]"/>
      <dgm:spPr/>
      <dgm:t>
        <a:bodyPr/>
        <a:lstStyle/>
        <a:p>
          <a:r>
            <a:rPr lang="zh-CN" altLang="en-US" dirty="0" smtClean="0"/>
            <a:t>理解</a:t>
          </a:r>
          <a:endParaRPr lang="zh-CN" altLang="en-US" dirty="0"/>
        </a:p>
      </dgm:t>
    </dgm:pt>
    <dgm:pt modelId="{8EFEF1E2-A776-4085-B1F7-C5232866BB44}" type="parTrans" cxnId="{D19AC59D-0F19-4F4E-867F-6E7B8F7574B2}">
      <dgm:prSet/>
      <dgm:spPr/>
      <dgm:t>
        <a:bodyPr/>
        <a:lstStyle/>
        <a:p>
          <a:endParaRPr lang="zh-CN" altLang="en-US"/>
        </a:p>
      </dgm:t>
    </dgm:pt>
    <dgm:pt modelId="{E8E203EC-FE35-4D4A-8719-5D2695207B37}" type="sibTrans" cxnId="{D19AC59D-0F19-4F4E-867F-6E7B8F7574B2}">
      <dgm:prSet/>
      <dgm:spPr/>
      <dgm:t>
        <a:bodyPr/>
        <a:lstStyle/>
        <a:p>
          <a:endParaRPr lang="zh-CN" altLang="en-US"/>
        </a:p>
      </dgm:t>
    </dgm:pt>
    <dgm:pt modelId="{1D3307BB-8596-4B45-9595-CB5FDA973C0A}">
      <dgm:prSet phldrT="[文本]"/>
      <dgm:spPr/>
      <dgm:t>
        <a:bodyPr/>
        <a:lstStyle/>
        <a:p>
          <a:r>
            <a:rPr lang="zh-CN" altLang="en-US" dirty="0" smtClean="0"/>
            <a:t>联想</a:t>
          </a:r>
          <a:endParaRPr lang="zh-CN" altLang="en-US" dirty="0"/>
        </a:p>
      </dgm:t>
    </dgm:pt>
    <dgm:pt modelId="{CC2C3939-44EE-4243-9ED9-A1690D54F431}" type="parTrans" cxnId="{4EE871CE-ADF6-4E5F-99A4-CBCA6F1114F5}">
      <dgm:prSet/>
      <dgm:spPr/>
      <dgm:t>
        <a:bodyPr/>
        <a:lstStyle/>
        <a:p>
          <a:endParaRPr lang="zh-CN" altLang="en-US"/>
        </a:p>
      </dgm:t>
    </dgm:pt>
    <dgm:pt modelId="{66A60E83-11AA-4020-83D4-E31A56706B6C}" type="sibTrans" cxnId="{4EE871CE-ADF6-4E5F-99A4-CBCA6F1114F5}">
      <dgm:prSet/>
      <dgm:spPr/>
      <dgm:t>
        <a:bodyPr/>
        <a:lstStyle/>
        <a:p>
          <a:endParaRPr lang="zh-CN" altLang="en-US"/>
        </a:p>
      </dgm:t>
    </dgm:pt>
    <dgm:pt modelId="{0241F504-18CB-4A2D-9966-BF7076A50C45}">
      <dgm:prSet phldrT="[文本]"/>
      <dgm:spPr/>
      <dgm:t>
        <a:bodyPr/>
        <a:lstStyle/>
        <a:p>
          <a:r>
            <a:rPr lang="zh-CN" altLang="en-US" dirty="0" smtClean="0"/>
            <a:t>记忆</a:t>
          </a:r>
          <a:endParaRPr lang="zh-CN" altLang="en-US" dirty="0"/>
        </a:p>
      </dgm:t>
    </dgm:pt>
    <dgm:pt modelId="{8134F7D0-6120-4C7F-B039-F2183EE64904}" type="parTrans" cxnId="{022B65F7-4101-493C-B3F4-8B9EF4447F44}">
      <dgm:prSet/>
      <dgm:spPr/>
      <dgm:t>
        <a:bodyPr/>
        <a:lstStyle/>
        <a:p>
          <a:endParaRPr lang="zh-CN" altLang="en-US"/>
        </a:p>
      </dgm:t>
    </dgm:pt>
    <dgm:pt modelId="{A4E9D138-2CB9-449F-9C2B-B1385F5BDA9B}" type="sibTrans" cxnId="{022B65F7-4101-493C-B3F4-8B9EF4447F44}">
      <dgm:prSet/>
      <dgm:spPr/>
      <dgm:t>
        <a:bodyPr/>
        <a:lstStyle/>
        <a:p>
          <a:endParaRPr lang="zh-CN" altLang="en-US"/>
        </a:p>
      </dgm:t>
    </dgm:pt>
    <dgm:pt modelId="{D0A22472-EC90-4964-AAFD-EC2E4418C620}">
      <dgm:prSet phldrT="[文本]"/>
      <dgm:spPr/>
      <dgm:t>
        <a:bodyPr/>
        <a:lstStyle/>
        <a:p>
          <a:r>
            <a:rPr lang="zh-CN" altLang="en-US" dirty="0" smtClean="0"/>
            <a:t>情感</a:t>
          </a:r>
          <a:endParaRPr lang="zh-CN" altLang="en-US" dirty="0"/>
        </a:p>
      </dgm:t>
    </dgm:pt>
    <dgm:pt modelId="{1D5304C8-4DE8-4399-81BD-3B08F35D3D66}" type="parTrans" cxnId="{D4400520-B9EB-4D58-8E2A-1DD72B7827C3}">
      <dgm:prSet/>
      <dgm:spPr/>
      <dgm:t>
        <a:bodyPr/>
        <a:lstStyle/>
        <a:p>
          <a:endParaRPr lang="zh-CN" altLang="en-US"/>
        </a:p>
      </dgm:t>
    </dgm:pt>
    <dgm:pt modelId="{05967676-749C-4B31-9BA6-C0F4B05EDED4}" type="sibTrans" cxnId="{D4400520-B9EB-4D58-8E2A-1DD72B7827C3}">
      <dgm:prSet/>
      <dgm:spPr/>
      <dgm:t>
        <a:bodyPr/>
        <a:lstStyle/>
        <a:p>
          <a:endParaRPr lang="zh-CN" altLang="en-US"/>
        </a:p>
      </dgm:t>
    </dgm:pt>
    <dgm:pt modelId="{105F1E75-B4BE-451F-8D0C-40AB8EAF839F}">
      <dgm:prSet phldrT="[文本]"/>
      <dgm:spPr/>
      <dgm:t>
        <a:bodyPr/>
        <a:lstStyle/>
        <a:p>
          <a:r>
            <a:rPr lang="zh-CN" altLang="en-US" dirty="0" smtClean="0"/>
            <a:t>逻辑</a:t>
          </a:r>
          <a:endParaRPr lang="zh-CN" altLang="en-US" dirty="0"/>
        </a:p>
      </dgm:t>
    </dgm:pt>
    <dgm:pt modelId="{1E5B0C04-4A25-4A22-B784-FEA5154863EA}" type="parTrans" cxnId="{9CA414AD-B7E2-4A37-AF74-E2B6F8D1D7C6}">
      <dgm:prSet/>
      <dgm:spPr/>
      <dgm:t>
        <a:bodyPr/>
        <a:lstStyle/>
        <a:p>
          <a:endParaRPr lang="zh-CN" altLang="en-US"/>
        </a:p>
      </dgm:t>
    </dgm:pt>
    <dgm:pt modelId="{46FC07E4-4ACD-4617-95A2-FC81584A6CFB}" type="sibTrans" cxnId="{9CA414AD-B7E2-4A37-AF74-E2B6F8D1D7C6}">
      <dgm:prSet/>
      <dgm:spPr/>
      <dgm:t>
        <a:bodyPr/>
        <a:lstStyle/>
        <a:p>
          <a:endParaRPr lang="zh-CN" altLang="en-US"/>
        </a:p>
      </dgm:t>
    </dgm:pt>
    <dgm:pt modelId="{6C8546F3-458D-4B28-BC56-2AC44B9F48C7}">
      <dgm:prSet phldrT="[文本]"/>
      <dgm:spPr/>
      <dgm:t>
        <a:bodyPr/>
        <a:lstStyle/>
        <a:p>
          <a:r>
            <a:rPr lang="zh-CN" altLang="en-US" dirty="0" smtClean="0"/>
            <a:t>辨别</a:t>
          </a:r>
          <a:endParaRPr lang="zh-CN" altLang="en-US" dirty="0"/>
        </a:p>
      </dgm:t>
    </dgm:pt>
    <dgm:pt modelId="{ED5E323D-16A9-4064-9A47-E84E790091F4}" type="parTrans" cxnId="{0408AC4B-FF1C-4CC4-BCF8-ED59F1552405}">
      <dgm:prSet/>
      <dgm:spPr/>
      <dgm:t>
        <a:bodyPr/>
        <a:lstStyle/>
        <a:p>
          <a:endParaRPr lang="zh-CN" altLang="en-US"/>
        </a:p>
      </dgm:t>
    </dgm:pt>
    <dgm:pt modelId="{8A38BE68-81F5-4CBC-BB48-574C5903DBA7}" type="sibTrans" cxnId="{0408AC4B-FF1C-4CC4-BCF8-ED59F1552405}">
      <dgm:prSet/>
      <dgm:spPr/>
      <dgm:t>
        <a:bodyPr/>
        <a:lstStyle/>
        <a:p>
          <a:endParaRPr lang="zh-CN" altLang="en-US"/>
        </a:p>
      </dgm:t>
    </dgm:pt>
    <dgm:pt modelId="{A77DFCDB-C423-45C8-B6C7-E9B2505E2C97}">
      <dgm:prSet phldrT="[文本]"/>
      <dgm:spPr/>
      <dgm:t>
        <a:bodyPr/>
        <a:lstStyle/>
        <a:p>
          <a:r>
            <a:rPr lang="zh-CN" altLang="en-US" dirty="0" smtClean="0"/>
            <a:t>计算</a:t>
          </a:r>
          <a:endParaRPr lang="zh-CN" altLang="en-US" dirty="0"/>
        </a:p>
      </dgm:t>
    </dgm:pt>
    <dgm:pt modelId="{B90A81CC-8AE4-456C-8A64-0B00ACA259CD}" type="parTrans" cxnId="{D0954AE0-9149-4AAC-9B4D-2982CB836AC5}">
      <dgm:prSet/>
      <dgm:spPr/>
      <dgm:t>
        <a:bodyPr/>
        <a:lstStyle/>
        <a:p>
          <a:endParaRPr lang="zh-CN" altLang="en-US"/>
        </a:p>
      </dgm:t>
    </dgm:pt>
    <dgm:pt modelId="{7CBB014B-717A-4D05-A47F-FC7737FB98CE}" type="sibTrans" cxnId="{D0954AE0-9149-4AAC-9B4D-2982CB836AC5}">
      <dgm:prSet/>
      <dgm:spPr/>
      <dgm:t>
        <a:bodyPr/>
        <a:lstStyle/>
        <a:p>
          <a:endParaRPr lang="zh-CN" altLang="en-US"/>
        </a:p>
      </dgm:t>
    </dgm:pt>
    <dgm:pt modelId="{7DA0D58C-FC23-4DC8-ACCF-1D495F6B1CA5}">
      <dgm:prSet phldrT="[文本]"/>
      <dgm:spPr/>
      <dgm:t>
        <a:bodyPr/>
        <a:lstStyle/>
        <a:p>
          <a:r>
            <a:rPr lang="zh-CN" altLang="en-US" dirty="0" smtClean="0"/>
            <a:t>分析</a:t>
          </a:r>
          <a:endParaRPr lang="zh-CN" altLang="en-US" dirty="0"/>
        </a:p>
      </dgm:t>
    </dgm:pt>
    <dgm:pt modelId="{7D89DC7E-087B-41E4-A0D5-D3F121FA07E4}" type="parTrans" cxnId="{A9336C02-9FB1-495B-9D6D-AAF2AD5A134A}">
      <dgm:prSet/>
      <dgm:spPr/>
      <dgm:t>
        <a:bodyPr/>
        <a:lstStyle/>
        <a:p>
          <a:endParaRPr lang="zh-CN" altLang="en-US"/>
        </a:p>
      </dgm:t>
    </dgm:pt>
    <dgm:pt modelId="{38BA92CD-59CA-43AC-86ED-1279CF0A38BE}" type="sibTrans" cxnId="{A9336C02-9FB1-495B-9D6D-AAF2AD5A134A}">
      <dgm:prSet/>
      <dgm:spPr/>
      <dgm:t>
        <a:bodyPr/>
        <a:lstStyle/>
        <a:p>
          <a:endParaRPr lang="zh-CN" altLang="en-US"/>
        </a:p>
      </dgm:t>
    </dgm:pt>
    <dgm:pt modelId="{DAB7E457-52D1-47C5-9276-42FC6CAAFAA3}">
      <dgm:prSet phldrT="[文本]"/>
      <dgm:spPr/>
      <dgm:t>
        <a:bodyPr/>
        <a:lstStyle/>
        <a:p>
          <a:r>
            <a:rPr lang="zh-CN" altLang="en-US" dirty="0" smtClean="0"/>
            <a:t>判断</a:t>
          </a:r>
          <a:endParaRPr lang="zh-CN" altLang="en-US" dirty="0"/>
        </a:p>
      </dgm:t>
    </dgm:pt>
    <dgm:pt modelId="{25183040-FA20-46D6-8555-C309A629A63E}" type="parTrans" cxnId="{DB4280AA-C303-40A3-A37A-B9FB2DECED52}">
      <dgm:prSet/>
      <dgm:spPr/>
      <dgm:t>
        <a:bodyPr/>
        <a:lstStyle/>
        <a:p>
          <a:endParaRPr lang="zh-CN" altLang="en-US"/>
        </a:p>
      </dgm:t>
    </dgm:pt>
    <dgm:pt modelId="{886DFD8D-1B5D-4F59-A317-170D2A442DFF}" type="sibTrans" cxnId="{DB4280AA-C303-40A3-A37A-B9FB2DECED52}">
      <dgm:prSet/>
      <dgm:spPr/>
      <dgm:t>
        <a:bodyPr/>
        <a:lstStyle/>
        <a:p>
          <a:endParaRPr lang="zh-CN" altLang="en-US"/>
        </a:p>
      </dgm:t>
    </dgm:pt>
    <dgm:pt modelId="{88DD17DC-52E7-44E2-85B8-44A6D5297473}">
      <dgm:prSet phldrT="[文本]"/>
      <dgm:spPr/>
      <dgm:t>
        <a:bodyPr/>
        <a:lstStyle/>
        <a:p>
          <a:r>
            <a:rPr lang="zh-CN" altLang="en-US" dirty="0" smtClean="0"/>
            <a:t>文化</a:t>
          </a:r>
          <a:endParaRPr lang="zh-CN" altLang="en-US" dirty="0"/>
        </a:p>
      </dgm:t>
    </dgm:pt>
    <dgm:pt modelId="{83338F02-4176-4BB7-A207-C12FB0E77D4C}" type="parTrans" cxnId="{A9E6007B-2847-47ED-8225-47DBF237926D}">
      <dgm:prSet/>
      <dgm:spPr/>
      <dgm:t>
        <a:bodyPr/>
        <a:lstStyle/>
        <a:p>
          <a:endParaRPr lang="zh-CN" altLang="en-US"/>
        </a:p>
      </dgm:t>
    </dgm:pt>
    <dgm:pt modelId="{7A438C17-AEA9-4704-BBE1-A319D5D6DC62}" type="sibTrans" cxnId="{A9E6007B-2847-47ED-8225-47DBF237926D}">
      <dgm:prSet/>
      <dgm:spPr/>
      <dgm:t>
        <a:bodyPr/>
        <a:lstStyle/>
        <a:p>
          <a:endParaRPr lang="zh-CN" altLang="en-US"/>
        </a:p>
      </dgm:t>
    </dgm:pt>
    <dgm:pt modelId="{78005911-57CC-41F6-B1B3-8A598C968359}">
      <dgm:prSet phldrT="[文本]"/>
      <dgm:spPr/>
      <dgm:t>
        <a:bodyPr/>
        <a:lstStyle/>
        <a:p>
          <a:r>
            <a:rPr lang="zh-CN" altLang="en-US" dirty="0" smtClean="0"/>
            <a:t>中庸</a:t>
          </a:r>
          <a:endParaRPr lang="zh-CN" altLang="en-US" dirty="0"/>
        </a:p>
      </dgm:t>
    </dgm:pt>
    <dgm:pt modelId="{EF6580C8-2145-4DB9-9741-F7016D87D744}" type="parTrans" cxnId="{ABE0AFC3-B0BE-482E-B1CD-500474F977FB}">
      <dgm:prSet/>
      <dgm:spPr/>
      <dgm:t>
        <a:bodyPr/>
        <a:lstStyle/>
        <a:p>
          <a:endParaRPr lang="zh-CN" altLang="en-US"/>
        </a:p>
      </dgm:t>
    </dgm:pt>
    <dgm:pt modelId="{6037CEBB-1591-49C3-8B39-3F3317B3177D}" type="sibTrans" cxnId="{ABE0AFC3-B0BE-482E-B1CD-500474F977FB}">
      <dgm:prSet/>
      <dgm:spPr/>
      <dgm:t>
        <a:bodyPr/>
        <a:lstStyle/>
        <a:p>
          <a:endParaRPr lang="zh-CN" altLang="en-US"/>
        </a:p>
      </dgm:t>
    </dgm:pt>
    <dgm:pt modelId="{A4DE60D9-3F02-4539-8F76-1FA00D96451A}">
      <dgm:prSet phldrT="[文本]"/>
      <dgm:spPr/>
      <dgm:t>
        <a:bodyPr/>
        <a:lstStyle/>
        <a:p>
          <a:r>
            <a:rPr lang="zh-CN" altLang="en-US" dirty="0" smtClean="0"/>
            <a:t>包容</a:t>
          </a:r>
          <a:endParaRPr lang="zh-CN" altLang="en-US" dirty="0"/>
        </a:p>
      </dgm:t>
    </dgm:pt>
    <dgm:pt modelId="{E14F2797-E646-468B-8B06-1551B5C88957}" type="parTrans" cxnId="{080595A1-7889-4F8E-9FDF-CA72E6E18935}">
      <dgm:prSet/>
      <dgm:spPr/>
      <dgm:t>
        <a:bodyPr/>
        <a:lstStyle/>
        <a:p>
          <a:endParaRPr lang="zh-CN" altLang="en-US"/>
        </a:p>
      </dgm:t>
    </dgm:pt>
    <dgm:pt modelId="{026CD37F-52AE-4BFE-8D47-932976F1791C}" type="sibTrans" cxnId="{080595A1-7889-4F8E-9FDF-CA72E6E18935}">
      <dgm:prSet/>
      <dgm:spPr/>
      <dgm:t>
        <a:bodyPr/>
        <a:lstStyle/>
        <a:p>
          <a:endParaRPr lang="zh-CN" altLang="en-US"/>
        </a:p>
      </dgm:t>
    </dgm:pt>
    <dgm:pt modelId="{8680CEC5-D223-4B12-80A8-44462715012C}">
      <dgm:prSet phldrT="[文本]"/>
      <dgm:spPr/>
      <dgm:t>
        <a:bodyPr/>
        <a:lstStyle/>
        <a:p>
          <a:r>
            <a:rPr lang="zh-CN" altLang="en-US" dirty="0" smtClean="0"/>
            <a:t>决定</a:t>
          </a:r>
          <a:endParaRPr lang="zh-CN" altLang="en-US" dirty="0"/>
        </a:p>
      </dgm:t>
    </dgm:pt>
    <dgm:pt modelId="{5218D353-9225-427D-AD67-191039768836}" type="parTrans" cxnId="{76A227E7-EC21-4F0C-977E-9F79B2C1298D}">
      <dgm:prSet/>
      <dgm:spPr/>
      <dgm:t>
        <a:bodyPr/>
        <a:lstStyle/>
        <a:p>
          <a:endParaRPr lang="zh-CN" altLang="en-US"/>
        </a:p>
      </dgm:t>
    </dgm:pt>
    <dgm:pt modelId="{E8972266-9AE7-4113-A7EE-1E70FAC6BF9A}" type="sibTrans" cxnId="{76A227E7-EC21-4F0C-977E-9F79B2C1298D}">
      <dgm:prSet/>
      <dgm:spPr/>
      <dgm:t>
        <a:bodyPr/>
        <a:lstStyle/>
        <a:p>
          <a:endParaRPr lang="zh-CN" altLang="en-US"/>
        </a:p>
      </dgm:t>
    </dgm:pt>
    <dgm:pt modelId="{9C3758A6-39C0-43A1-B1BC-78454CB9B165}">
      <dgm:prSet phldrT="[文本]"/>
      <dgm:spPr/>
      <dgm:t>
        <a:bodyPr/>
        <a:lstStyle/>
        <a:p>
          <a:r>
            <a:rPr lang="en-US" altLang="zh-CN" dirty="0" smtClean="0"/>
            <a:t>……</a:t>
          </a:r>
          <a:endParaRPr lang="zh-CN" altLang="en-US" dirty="0"/>
        </a:p>
      </dgm:t>
    </dgm:pt>
    <dgm:pt modelId="{1C9E5F36-F62E-480D-A627-9EF6DBBEA3E4}" type="parTrans" cxnId="{92533A32-758D-4316-A147-7F97AFB450F0}">
      <dgm:prSet/>
      <dgm:spPr/>
      <dgm:t>
        <a:bodyPr/>
        <a:lstStyle/>
        <a:p>
          <a:endParaRPr lang="zh-CN" altLang="en-US"/>
        </a:p>
      </dgm:t>
    </dgm:pt>
    <dgm:pt modelId="{912B1F0A-EA7F-44D6-9905-A33C6AEA4697}" type="sibTrans" cxnId="{92533A32-758D-4316-A147-7F97AFB450F0}">
      <dgm:prSet/>
      <dgm:spPr/>
      <dgm:t>
        <a:bodyPr/>
        <a:lstStyle/>
        <a:p>
          <a:endParaRPr lang="zh-CN" altLang="en-US"/>
        </a:p>
      </dgm:t>
    </dgm:pt>
    <dgm:pt modelId="{6E6842E0-BD30-40E0-A765-AC7FE8316912}" type="pres">
      <dgm:prSet presAssocID="{21F34EB4-8FD0-4EB9-B0F8-77CA9418E55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A56B4F5-7213-4A80-9905-59399127AC02}" type="pres">
      <dgm:prSet presAssocID="{2807A526-85D7-4448-A629-84217449BDBA}" presName="centerShape" presStyleLbl="node0" presStyleIdx="0" presStyleCnt="1" custScaleX="320533" custScaleY="320533"/>
      <dgm:spPr/>
      <dgm:t>
        <a:bodyPr/>
        <a:lstStyle/>
        <a:p>
          <a:endParaRPr lang="zh-CN" altLang="en-US"/>
        </a:p>
      </dgm:t>
    </dgm:pt>
    <dgm:pt modelId="{882EE0B2-4DA1-4A56-AE7C-70ABF44846B7}" type="pres">
      <dgm:prSet presAssocID="{CBCA03E5-D953-4D50-8E2E-FAC81C165CD6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3F6AB6-AEAC-4627-82F1-5BF43115182C}" type="pres">
      <dgm:prSet presAssocID="{CBCA03E5-D953-4D50-8E2E-FAC81C165CD6}" presName="dummy" presStyleCnt="0"/>
      <dgm:spPr/>
    </dgm:pt>
    <dgm:pt modelId="{CAA5D0DA-A266-4C73-A5BF-C79CE2ACD1F2}" type="pres">
      <dgm:prSet presAssocID="{4083E514-0859-407F-8109-35F8C73CCFC9}" presName="sibTrans" presStyleLbl="sibTrans2D1" presStyleIdx="0" presStyleCnt="16"/>
      <dgm:spPr/>
      <dgm:t>
        <a:bodyPr/>
        <a:lstStyle/>
        <a:p>
          <a:endParaRPr lang="zh-CN" altLang="en-US"/>
        </a:p>
      </dgm:t>
    </dgm:pt>
    <dgm:pt modelId="{E28B3964-021A-4D15-ADF4-6B6F155CFB7A}" type="pres">
      <dgm:prSet presAssocID="{D9A2B276-E1E9-461A-A096-58C03591DC1B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818F1B-A4BA-48E2-8B53-2CF3FBEC07E6}" type="pres">
      <dgm:prSet presAssocID="{D9A2B276-E1E9-461A-A096-58C03591DC1B}" presName="dummy" presStyleCnt="0"/>
      <dgm:spPr/>
    </dgm:pt>
    <dgm:pt modelId="{E9F9A0F4-98D7-4F3E-91B1-0C6A6699E78C}" type="pres">
      <dgm:prSet presAssocID="{C2BA0A16-88CA-4D06-89DA-0CC73A483EA4}" presName="sibTrans" presStyleLbl="sibTrans2D1" presStyleIdx="1" presStyleCnt="16"/>
      <dgm:spPr/>
      <dgm:t>
        <a:bodyPr/>
        <a:lstStyle/>
        <a:p>
          <a:endParaRPr lang="zh-CN" altLang="en-US"/>
        </a:p>
      </dgm:t>
    </dgm:pt>
    <dgm:pt modelId="{92C02A94-47FD-425B-AE2A-E4306768E231}" type="pres">
      <dgm:prSet presAssocID="{0241F504-18CB-4A2D-9966-BF7076A50C45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20DE00-1897-4F54-8B71-6413565474DF}" type="pres">
      <dgm:prSet presAssocID="{0241F504-18CB-4A2D-9966-BF7076A50C45}" presName="dummy" presStyleCnt="0"/>
      <dgm:spPr/>
    </dgm:pt>
    <dgm:pt modelId="{9917DBC2-E40F-4B68-AE4F-0E1F0A995EDD}" type="pres">
      <dgm:prSet presAssocID="{A4E9D138-2CB9-449F-9C2B-B1385F5BDA9B}" presName="sibTrans" presStyleLbl="sibTrans2D1" presStyleIdx="2" presStyleCnt="16"/>
      <dgm:spPr/>
      <dgm:t>
        <a:bodyPr/>
        <a:lstStyle/>
        <a:p>
          <a:endParaRPr lang="zh-CN" altLang="en-US"/>
        </a:p>
      </dgm:t>
    </dgm:pt>
    <dgm:pt modelId="{32EFB005-2572-4116-925D-19FB6B4ED6E6}" type="pres">
      <dgm:prSet presAssocID="{CD3FE8C7-A0EC-4693-8659-A500AB7F7D99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ECA7B6-7024-4011-9F33-EC98C3F28386}" type="pres">
      <dgm:prSet presAssocID="{CD3FE8C7-A0EC-4693-8659-A500AB7F7D99}" presName="dummy" presStyleCnt="0"/>
      <dgm:spPr/>
    </dgm:pt>
    <dgm:pt modelId="{A374F7BA-DBDB-40B7-A74C-6DA0B4142474}" type="pres">
      <dgm:prSet presAssocID="{E8E203EC-FE35-4D4A-8719-5D2695207B37}" presName="sibTrans" presStyleLbl="sibTrans2D1" presStyleIdx="3" presStyleCnt="16"/>
      <dgm:spPr/>
      <dgm:t>
        <a:bodyPr/>
        <a:lstStyle/>
        <a:p>
          <a:endParaRPr lang="zh-CN" altLang="en-US"/>
        </a:p>
      </dgm:t>
    </dgm:pt>
    <dgm:pt modelId="{2612675A-1CEB-486F-9966-B76CA8C24932}" type="pres">
      <dgm:prSet presAssocID="{1D3307BB-8596-4B45-9595-CB5FDA973C0A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256C45-DBA9-4B5F-8A1E-61D90E1EE43F}" type="pres">
      <dgm:prSet presAssocID="{1D3307BB-8596-4B45-9595-CB5FDA973C0A}" presName="dummy" presStyleCnt="0"/>
      <dgm:spPr/>
    </dgm:pt>
    <dgm:pt modelId="{CDCC903E-8481-4B14-8A56-218DA2DA02BF}" type="pres">
      <dgm:prSet presAssocID="{66A60E83-11AA-4020-83D4-E31A56706B6C}" presName="sibTrans" presStyleLbl="sibTrans2D1" presStyleIdx="4" presStyleCnt="16"/>
      <dgm:spPr/>
      <dgm:t>
        <a:bodyPr/>
        <a:lstStyle/>
        <a:p>
          <a:endParaRPr lang="zh-CN" altLang="en-US"/>
        </a:p>
      </dgm:t>
    </dgm:pt>
    <dgm:pt modelId="{C0DE3EC0-570D-40F3-8472-B8969A0D5763}" type="pres">
      <dgm:prSet presAssocID="{D0A22472-EC90-4964-AAFD-EC2E4418C620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252B92-BB1E-4240-8699-7F9ED9E96DD9}" type="pres">
      <dgm:prSet presAssocID="{D0A22472-EC90-4964-AAFD-EC2E4418C620}" presName="dummy" presStyleCnt="0"/>
      <dgm:spPr/>
    </dgm:pt>
    <dgm:pt modelId="{3AFB4BF9-AA4C-451A-8C91-77ED6E1EB9E7}" type="pres">
      <dgm:prSet presAssocID="{05967676-749C-4B31-9BA6-C0F4B05EDED4}" presName="sibTrans" presStyleLbl="sibTrans2D1" presStyleIdx="5" presStyleCnt="16"/>
      <dgm:spPr/>
      <dgm:t>
        <a:bodyPr/>
        <a:lstStyle/>
        <a:p>
          <a:endParaRPr lang="zh-CN" altLang="en-US"/>
        </a:p>
      </dgm:t>
    </dgm:pt>
    <dgm:pt modelId="{C084C7D5-D380-4E49-8209-463EBA14CD5A}" type="pres">
      <dgm:prSet presAssocID="{105F1E75-B4BE-451F-8D0C-40AB8EAF839F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B99332-5FBD-4233-96CA-E6ABB2208E14}" type="pres">
      <dgm:prSet presAssocID="{105F1E75-B4BE-451F-8D0C-40AB8EAF839F}" presName="dummy" presStyleCnt="0"/>
      <dgm:spPr/>
    </dgm:pt>
    <dgm:pt modelId="{3370ADFD-C61B-45CD-BF27-17AA853A2649}" type="pres">
      <dgm:prSet presAssocID="{46FC07E4-4ACD-4617-95A2-FC81584A6CFB}" presName="sibTrans" presStyleLbl="sibTrans2D1" presStyleIdx="6" presStyleCnt="16"/>
      <dgm:spPr/>
      <dgm:t>
        <a:bodyPr/>
        <a:lstStyle/>
        <a:p>
          <a:endParaRPr lang="zh-CN" altLang="en-US"/>
        </a:p>
      </dgm:t>
    </dgm:pt>
    <dgm:pt modelId="{B191D72E-3C92-4671-AF27-5F1E7CE8B15C}" type="pres">
      <dgm:prSet presAssocID="{6C8546F3-458D-4B28-BC56-2AC44B9F48C7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49D998-94B5-4201-9F47-7DF296211D6D}" type="pres">
      <dgm:prSet presAssocID="{6C8546F3-458D-4B28-BC56-2AC44B9F48C7}" presName="dummy" presStyleCnt="0"/>
      <dgm:spPr/>
    </dgm:pt>
    <dgm:pt modelId="{06CCE32A-C188-4E9D-816C-C3D8DA62FA5E}" type="pres">
      <dgm:prSet presAssocID="{8A38BE68-81F5-4CBC-BB48-574C5903DBA7}" presName="sibTrans" presStyleLbl="sibTrans2D1" presStyleIdx="7" presStyleCnt="16"/>
      <dgm:spPr/>
      <dgm:t>
        <a:bodyPr/>
        <a:lstStyle/>
        <a:p>
          <a:endParaRPr lang="zh-CN" altLang="en-US"/>
        </a:p>
      </dgm:t>
    </dgm:pt>
    <dgm:pt modelId="{3F9EC75D-74A6-4BC6-90F7-63406F5047E0}" type="pres">
      <dgm:prSet presAssocID="{A77DFCDB-C423-45C8-B6C7-E9B2505E2C97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358DA3-43C6-4A37-BABD-5764C26B113A}" type="pres">
      <dgm:prSet presAssocID="{A77DFCDB-C423-45C8-B6C7-E9B2505E2C97}" presName="dummy" presStyleCnt="0"/>
      <dgm:spPr/>
    </dgm:pt>
    <dgm:pt modelId="{F612D70B-F977-4C31-ABBA-2FCBF9E91A16}" type="pres">
      <dgm:prSet presAssocID="{7CBB014B-717A-4D05-A47F-FC7737FB98CE}" presName="sibTrans" presStyleLbl="sibTrans2D1" presStyleIdx="8" presStyleCnt="16"/>
      <dgm:spPr/>
      <dgm:t>
        <a:bodyPr/>
        <a:lstStyle/>
        <a:p>
          <a:endParaRPr lang="zh-CN" altLang="en-US"/>
        </a:p>
      </dgm:t>
    </dgm:pt>
    <dgm:pt modelId="{3858C822-E584-404C-9886-2BD0CF24BD97}" type="pres">
      <dgm:prSet presAssocID="{7DA0D58C-FC23-4DC8-ACCF-1D495F6B1CA5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1645F0-1621-420D-8902-21F64DD967BE}" type="pres">
      <dgm:prSet presAssocID="{7DA0D58C-FC23-4DC8-ACCF-1D495F6B1CA5}" presName="dummy" presStyleCnt="0"/>
      <dgm:spPr/>
    </dgm:pt>
    <dgm:pt modelId="{26E1F22E-32B6-4E8A-AF37-94D31B20C1BB}" type="pres">
      <dgm:prSet presAssocID="{38BA92CD-59CA-43AC-86ED-1279CF0A38BE}" presName="sibTrans" presStyleLbl="sibTrans2D1" presStyleIdx="9" presStyleCnt="16"/>
      <dgm:spPr/>
      <dgm:t>
        <a:bodyPr/>
        <a:lstStyle/>
        <a:p>
          <a:endParaRPr lang="zh-CN" altLang="en-US"/>
        </a:p>
      </dgm:t>
    </dgm:pt>
    <dgm:pt modelId="{86D40B38-AAF7-4A10-B1A1-6166AF747AAE}" type="pres">
      <dgm:prSet presAssocID="{DAB7E457-52D1-47C5-9276-42FC6CAAFAA3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8EB3D3-087B-4C3D-9F88-41E1F5623A60}" type="pres">
      <dgm:prSet presAssocID="{DAB7E457-52D1-47C5-9276-42FC6CAAFAA3}" presName="dummy" presStyleCnt="0"/>
      <dgm:spPr/>
    </dgm:pt>
    <dgm:pt modelId="{61B2A6E7-BCAF-49E6-B27C-C1E4C196E333}" type="pres">
      <dgm:prSet presAssocID="{886DFD8D-1B5D-4F59-A317-170D2A442DFF}" presName="sibTrans" presStyleLbl="sibTrans2D1" presStyleIdx="10" presStyleCnt="16"/>
      <dgm:spPr/>
      <dgm:t>
        <a:bodyPr/>
        <a:lstStyle/>
        <a:p>
          <a:endParaRPr lang="zh-CN" altLang="en-US"/>
        </a:p>
      </dgm:t>
    </dgm:pt>
    <dgm:pt modelId="{DA6E5063-A35E-4A3E-81F5-A85DFEE9C659}" type="pres">
      <dgm:prSet presAssocID="{88DD17DC-52E7-44E2-85B8-44A6D5297473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AA9EB6-4D83-4FD2-A92F-F2795BA6E6A6}" type="pres">
      <dgm:prSet presAssocID="{88DD17DC-52E7-44E2-85B8-44A6D5297473}" presName="dummy" presStyleCnt="0"/>
      <dgm:spPr/>
    </dgm:pt>
    <dgm:pt modelId="{B04D778B-CE31-44FF-98E5-899311AD2158}" type="pres">
      <dgm:prSet presAssocID="{7A438C17-AEA9-4704-BBE1-A319D5D6DC62}" presName="sibTrans" presStyleLbl="sibTrans2D1" presStyleIdx="11" presStyleCnt="16"/>
      <dgm:spPr/>
      <dgm:t>
        <a:bodyPr/>
        <a:lstStyle/>
        <a:p>
          <a:endParaRPr lang="zh-CN" altLang="en-US"/>
        </a:p>
      </dgm:t>
    </dgm:pt>
    <dgm:pt modelId="{0B7E5E32-9B64-4612-AC75-12D393BC827A}" type="pres">
      <dgm:prSet presAssocID="{78005911-57CC-41F6-B1B3-8A598C968359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4BC784-3C19-4D85-AA83-391A7AA72AEA}" type="pres">
      <dgm:prSet presAssocID="{78005911-57CC-41F6-B1B3-8A598C968359}" presName="dummy" presStyleCnt="0"/>
      <dgm:spPr/>
    </dgm:pt>
    <dgm:pt modelId="{A40EDFA9-57B1-47FB-98DD-94D3F5B9331C}" type="pres">
      <dgm:prSet presAssocID="{6037CEBB-1591-49C3-8B39-3F3317B3177D}" presName="sibTrans" presStyleLbl="sibTrans2D1" presStyleIdx="12" presStyleCnt="16"/>
      <dgm:spPr/>
      <dgm:t>
        <a:bodyPr/>
        <a:lstStyle/>
        <a:p>
          <a:endParaRPr lang="zh-CN" altLang="en-US"/>
        </a:p>
      </dgm:t>
    </dgm:pt>
    <dgm:pt modelId="{32C1C5B6-6295-445D-A37F-F71CE59C0DB0}" type="pres">
      <dgm:prSet presAssocID="{A4DE60D9-3F02-4539-8F76-1FA00D96451A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2E98AB-931D-43EF-8CEC-B30630E8EBC8}" type="pres">
      <dgm:prSet presAssocID="{A4DE60D9-3F02-4539-8F76-1FA00D96451A}" presName="dummy" presStyleCnt="0"/>
      <dgm:spPr/>
    </dgm:pt>
    <dgm:pt modelId="{62A66236-4099-4578-BD41-98F7184EDEB3}" type="pres">
      <dgm:prSet presAssocID="{026CD37F-52AE-4BFE-8D47-932976F1791C}" presName="sibTrans" presStyleLbl="sibTrans2D1" presStyleIdx="13" presStyleCnt="16"/>
      <dgm:spPr/>
      <dgm:t>
        <a:bodyPr/>
        <a:lstStyle/>
        <a:p>
          <a:endParaRPr lang="zh-CN" altLang="en-US"/>
        </a:p>
      </dgm:t>
    </dgm:pt>
    <dgm:pt modelId="{617C4956-0819-4C23-A609-74931B805FC7}" type="pres">
      <dgm:prSet presAssocID="{8680CEC5-D223-4B12-80A8-44462715012C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E3A382-5727-40B2-A404-87D69FDDDA82}" type="pres">
      <dgm:prSet presAssocID="{8680CEC5-D223-4B12-80A8-44462715012C}" presName="dummy" presStyleCnt="0"/>
      <dgm:spPr/>
    </dgm:pt>
    <dgm:pt modelId="{E2877DAB-73D3-4312-9319-663849F8AE79}" type="pres">
      <dgm:prSet presAssocID="{E8972266-9AE7-4113-A7EE-1E70FAC6BF9A}" presName="sibTrans" presStyleLbl="sibTrans2D1" presStyleIdx="14" presStyleCnt="16"/>
      <dgm:spPr/>
      <dgm:t>
        <a:bodyPr/>
        <a:lstStyle/>
        <a:p>
          <a:endParaRPr lang="zh-CN" altLang="en-US"/>
        </a:p>
      </dgm:t>
    </dgm:pt>
    <dgm:pt modelId="{E445D280-0186-4C5B-8049-C864A1EFBA5F}" type="pres">
      <dgm:prSet presAssocID="{9C3758A6-39C0-43A1-B1BC-78454CB9B165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BC251A-9411-4838-A248-72466C2FC560}" type="pres">
      <dgm:prSet presAssocID="{9C3758A6-39C0-43A1-B1BC-78454CB9B165}" presName="dummy" presStyleCnt="0"/>
      <dgm:spPr/>
    </dgm:pt>
    <dgm:pt modelId="{250B8542-EB38-47A7-91C8-DD57A18EC321}" type="pres">
      <dgm:prSet presAssocID="{912B1F0A-EA7F-44D6-9905-A33C6AEA4697}" presName="sibTrans" presStyleLbl="sibTrans2D1" presStyleIdx="15" presStyleCnt="16"/>
      <dgm:spPr/>
      <dgm:t>
        <a:bodyPr/>
        <a:lstStyle/>
        <a:p>
          <a:endParaRPr lang="zh-CN" altLang="en-US"/>
        </a:p>
      </dgm:t>
    </dgm:pt>
  </dgm:ptLst>
  <dgm:cxnLst>
    <dgm:cxn modelId="{A3564082-E57B-4350-B2B0-29399E51CC5F}" type="presOf" srcId="{A4DE60D9-3F02-4539-8F76-1FA00D96451A}" destId="{32C1C5B6-6295-445D-A37F-F71CE59C0DB0}" srcOrd="0" destOrd="0" presId="urn:microsoft.com/office/officeart/2005/8/layout/radial6"/>
    <dgm:cxn modelId="{2E6E4BCF-ED42-4E40-8FE3-8B9FF6D6431D}" type="presOf" srcId="{66A60E83-11AA-4020-83D4-E31A56706B6C}" destId="{CDCC903E-8481-4B14-8A56-218DA2DA02BF}" srcOrd="0" destOrd="0" presId="urn:microsoft.com/office/officeart/2005/8/layout/radial6"/>
    <dgm:cxn modelId="{52C6643E-CEE2-40A9-943F-87BE3D83105D}" type="presOf" srcId="{8680CEC5-D223-4B12-80A8-44462715012C}" destId="{617C4956-0819-4C23-A609-74931B805FC7}" srcOrd="0" destOrd="0" presId="urn:microsoft.com/office/officeart/2005/8/layout/radial6"/>
    <dgm:cxn modelId="{5DC54055-26AB-4D6D-9DA3-640EE32D34C1}" type="presOf" srcId="{88DD17DC-52E7-44E2-85B8-44A6D5297473}" destId="{DA6E5063-A35E-4A3E-81F5-A85DFEE9C659}" srcOrd="0" destOrd="0" presId="urn:microsoft.com/office/officeart/2005/8/layout/radial6"/>
    <dgm:cxn modelId="{0722F698-9B06-44A2-B4F1-0E5CFC414C9C}" type="presOf" srcId="{7DA0D58C-FC23-4DC8-ACCF-1D495F6B1CA5}" destId="{3858C822-E584-404C-9886-2BD0CF24BD97}" srcOrd="0" destOrd="0" presId="urn:microsoft.com/office/officeart/2005/8/layout/radial6"/>
    <dgm:cxn modelId="{F270F2C3-3F9B-4D25-BA96-70245CC317C0}" type="presOf" srcId="{1D3307BB-8596-4B45-9595-CB5FDA973C0A}" destId="{2612675A-1CEB-486F-9966-B76CA8C24932}" srcOrd="0" destOrd="0" presId="urn:microsoft.com/office/officeart/2005/8/layout/radial6"/>
    <dgm:cxn modelId="{0F2F8920-F8A8-413F-904F-E4F218CE5FDC}" type="presOf" srcId="{05967676-749C-4B31-9BA6-C0F4B05EDED4}" destId="{3AFB4BF9-AA4C-451A-8C91-77ED6E1EB9E7}" srcOrd="0" destOrd="0" presId="urn:microsoft.com/office/officeart/2005/8/layout/radial6"/>
    <dgm:cxn modelId="{7D2868BB-D7A1-4CE6-B121-2E7AB3F0F67C}" type="presOf" srcId="{D9A2B276-E1E9-461A-A096-58C03591DC1B}" destId="{E28B3964-021A-4D15-ADF4-6B6F155CFB7A}" srcOrd="0" destOrd="0" presId="urn:microsoft.com/office/officeart/2005/8/layout/radial6"/>
    <dgm:cxn modelId="{303670FF-2E2A-4B52-AD78-4840068F4C37}" type="presOf" srcId="{CD3FE8C7-A0EC-4693-8659-A500AB7F7D99}" destId="{32EFB005-2572-4116-925D-19FB6B4ED6E6}" srcOrd="0" destOrd="0" presId="urn:microsoft.com/office/officeart/2005/8/layout/radial6"/>
    <dgm:cxn modelId="{D4400520-B9EB-4D58-8E2A-1DD72B7827C3}" srcId="{2807A526-85D7-4448-A629-84217449BDBA}" destId="{D0A22472-EC90-4964-AAFD-EC2E4418C620}" srcOrd="5" destOrd="0" parTransId="{1D5304C8-4DE8-4399-81BD-3B08F35D3D66}" sibTransId="{05967676-749C-4B31-9BA6-C0F4B05EDED4}"/>
    <dgm:cxn modelId="{7AAD9B55-B001-43A0-A968-F9FA12E889E0}" type="presOf" srcId="{21F34EB4-8FD0-4EB9-B0F8-77CA9418E55B}" destId="{6E6842E0-BD30-40E0-A765-AC7FE8316912}" srcOrd="0" destOrd="0" presId="urn:microsoft.com/office/officeart/2005/8/layout/radial6"/>
    <dgm:cxn modelId="{A423B22C-0C0A-4009-B1EF-32117BE3FBEB}" type="presOf" srcId="{6C8546F3-458D-4B28-BC56-2AC44B9F48C7}" destId="{B191D72E-3C92-4671-AF27-5F1E7CE8B15C}" srcOrd="0" destOrd="0" presId="urn:microsoft.com/office/officeart/2005/8/layout/radial6"/>
    <dgm:cxn modelId="{F0AAA04C-F1D4-41F9-AA69-53C37AF9D484}" type="presOf" srcId="{105F1E75-B4BE-451F-8D0C-40AB8EAF839F}" destId="{C084C7D5-D380-4E49-8209-463EBA14CD5A}" srcOrd="0" destOrd="0" presId="urn:microsoft.com/office/officeart/2005/8/layout/radial6"/>
    <dgm:cxn modelId="{D19AC59D-0F19-4F4E-867F-6E7B8F7574B2}" srcId="{2807A526-85D7-4448-A629-84217449BDBA}" destId="{CD3FE8C7-A0EC-4693-8659-A500AB7F7D99}" srcOrd="3" destOrd="0" parTransId="{8EFEF1E2-A776-4085-B1F7-C5232866BB44}" sibTransId="{E8E203EC-FE35-4D4A-8719-5D2695207B37}"/>
    <dgm:cxn modelId="{080595A1-7889-4F8E-9FDF-CA72E6E18935}" srcId="{2807A526-85D7-4448-A629-84217449BDBA}" destId="{A4DE60D9-3F02-4539-8F76-1FA00D96451A}" srcOrd="13" destOrd="0" parTransId="{E14F2797-E646-468B-8B06-1551B5C88957}" sibTransId="{026CD37F-52AE-4BFE-8D47-932976F1791C}"/>
    <dgm:cxn modelId="{FD6787CB-DC70-4E0A-B662-D5351409A42C}" srcId="{2807A526-85D7-4448-A629-84217449BDBA}" destId="{D9A2B276-E1E9-461A-A096-58C03591DC1B}" srcOrd="1" destOrd="0" parTransId="{006DC201-2B4C-4E70-A029-BE683C0790B1}" sibTransId="{C2BA0A16-88CA-4D06-89DA-0CC73A483EA4}"/>
    <dgm:cxn modelId="{022B65F7-4101-493C-B3F4-8B9EF4447F44}" srcId="{2807A526-85D7-4448-A629-84217449BDBA}" destId="{0241F504-18CB-4A2D-9966-BF7076A50C45}" srcOrd="2" destOrd="0" parTransId="{8134F7D0-6120-4C7F-B039-F2183EE64904}" sibTransId="{A4E9D138-2CB9-449F-9C2B-B1385F5BDA9B}"/>
    <dgm:cxn modelId="{76A227E7-EC21-4F0C-977E-9F79B2C1298D}" srcId="{2807A526-85D7-4448-A629-84217449BDBA}" destId="{8680CEC5-D223-4B12-80A8-44462715012C}" srcOrd="14" destOrd="0" parTransId="{5218D353-9225-427D-AD67-191039768836}" sibTransId="{E8972266-9AE7-4113-A7EE-1E70FAC6BF9A}"/>
    <dgm:cxn modelId="{0185219B-B5D3-4D4F-AD02-849A5CE37811}" type="presOf" srcId="{E8E203EC-FE35-4D4A-8719-5D2695207B37}" destId="{A374F7BA-DBDB-40B7-A74C-6DA0B4142474}" srcOrd="0" destOrd="0" presId="urn:microsoft.com/office/officeart/2005/8/layout/radial6"/>
    <dgm:cxn modelId="{9CA414AD-B7E2-4A37-AF74-E2B6F8D1D7C6}" srcId="{2807A526-85D7-4448-A629-84217449BDBA}" destId="{105F1E75-B4BE-451F-8D0C-40AB8EAF839F}" srcOrd="6" destOrd="0" parTransId="{1E5B0C04-4A25-4A22-B784-FEA5154863EA}" sibTransId="{46FC07E4-4ACD-4617-95A2-FC81584A6CFB}"/>
    <dgm:cxn modelId="{00062DBA-8A25-4340-8C3C-2FDD1D25EC5A}" srcId="{21F34EB4-8FD0-4EB9-B0F8-77CA9418E55B}" destId="{2807A526-85D7-4448-A629-84217449BDBA}" srcOrd="0" destOrd="0" parTransId="{F92B810B-A236-40BC-8CFB-E2CABDE4ECE0}" sibTransId="{0FD68F1A-84AB-4046-A2C7-2780182E854B}"/>
    <dgm:cxn modelId="{198EBC07-8195-4EBB-BD29-9F0602585E48}" type="presOf" srcId="{0241F504-18CB-4A2D-9966-BF7076A50C45}" destId="{92C02A94-47FD-425B-AE2A-E4306768E231}" srcOrd="0" destOrd="0" presId="urn:microsoft.com/office/officeart/2005/8/layout/radial6"/>
    <dgm:cxn modelId="{A9336C02-9FB1-495B-9D6D-AAF2AD5A134A}" srcId="{2807A526-85D7-4448-A629-84217449BDBA}" destId="{7DA0D58C-FC23-4DC8-ACCF-1D495F6B1CA5}" srcOrd="9" destOrd="0" parTransId="{7D89DC7E-087B-41E4-A0D5-D3F121FA07E4}" sibTransId="{38BA92CD-59CA-43AC-86ED-1279CF0A38BE}"/>
    <dgm:cxn modelId="{C0828B75-F75F-4B76-8883-59077C6E3052}" type="presOf" srcId="{46FC07E4-4ACD-4617-95A2-FC81584A6CFB}" destId="{3370ADFD-C61B-45CD-BF27-17AA853A2649}" srcOrd="0" destOrd="0" presId="urn:microsoft.com/office/officeart/2005/8/layout/radial6"/>
    <dgm:cxn modelId="{D0954AE0-9149-4AAC-9B4D-2982CB836AC5}" srcId="{2807A526-85D7-4448-A629-84217449BDBA}" destId="{A77DFCDB-C423-45C8-B6C7-E9B2505E2C97}" srcOrd="8" destOrd="0" parTransId="{B90A81CC-8AE4-456C-8A64-0B00ACA259CD}" sibTransId="{7CBB014B-717A-4D05-A47F-FC7737FB98CE}"/>
    <dgm:cxn modelId="{EADAA95D-C55B-4A5D-B355-34C03C9182D9}" type="presOf" srcId="{A4E9D138-2CB9-449F-9C2B-B1385F5BDA9B}" destId="{9917DBC2-E40F-4B68-AE4F-0E1F0A995EDD}" srcOrd="0" destOrd="0" presId="urn:microsoft.com/office/officeart/2005/8/layout/radial6"/>
    <dgm:cxn modelId="{A9E6007B-2847-47ED-8225-47DBF237926D}" srcId="{2807A526-85D7-4448-A629-84217449BDBA}" destId="{88DD17DC-52E7-44E2-85B8-44A6D5297473}" srcOrd="11" destOrd="0" parTransId="{83338F02-4176-4BB7-A207-C12FB0E77D4C}" sibTransId="{7A438C17-AEA9-4704-BBE1-A319D5D6DC62}"/>
    <dgm:cxn modelId="{512F4B1F-27DA-41C9-8CD9-9A780EE58783}" type="presOf" srcId="{8A38BE68-81F5-4CBC-BB48-574C5903DBA7}" destId="{06CCE32A-C188-4E9D-816C-C3D8DA62FA5E}" srcOrd="0" destOrd="0" presId="urn:microsoft.com/office/officeart/2005/8/layout/radial6"/>
    <dgm:cxn modelId="{48DDF718-F9FA-4C0E-AB90-71E163D5D191}" type="presOf" srcId="{886DFD8D-1B5D-4F59-A317-170D2A442DFF}" destId="{61B2A6E7-BCAF-49E6-B27C-C1E4C196E333}" srcOrd="0" destOrd="0" presId="urn:microsoft.com/office/officeart/2005/8/layout/radial6"/>
    <dgm:cxn modelId="{227664FF-7154-47AD-9A90-7A416473EE89}" type="presOf" srcId="{E8972266-9AE7-4113-A7EE-1E70FAC6BF9A}" destId="{E2877DAB-73D3-4312-9319-663849F8AE79}" srcOrd="0" destOrd="0" presId="urn:microsoft.com/office/officeart/2005/8/layout/radial6"/>
    <dgm:cxn modelId="{EB48B0D8-CA1D-4A5C-B566-4D986D302C54}" type="presOf" srcId="{38BA92CD-59CA-43AC-86ED-1279CF0A38BE}" destId="{26E1F22E-32B6-4E8A-AF37-94D31B20C1BB}" srcOrd="0" destOrd="0" presId="urn:microsoft.com/office/officeart/2005/8/layout/radial6"/>
    <dgm:cxn modelId="{BC3B0AB9-17E9-44CD-81FE-BB097C3DFD31}" type="presOf" srcId="{7A438C17-AEA9-4704-BBE1-A319D5D6DC62}" destId="{B04D778B-CE31-44FF-98E5-899311AD2158}" srcOrd="0" destOrd="0" presId="urn:microsoft.com/office/officeart/2005/8/layout/radial6"/>
    <dgm:cxn modelId="{DB4280AA-C303-40A3-A37A-B9FB2DECED52}" srcId="{2807A526-85D7-4448-A629-84217449BDBA}" destId="{DAB7E457-52D1-47C5-9276-42FC6CAAFAA3}" srcOrd="10" destOrd="0" parTransId="{25183040-FA20-46D6-8555-C309A629A63E}" sibTransId="{886DFD8D-1B5D-4F59-A317-170D2A442DFF}"/>
    <dgm:cxn modelId="{3062A357-76E3-461F-9AA8-3601CA33489D}" type="presOf" srcId="{A77DFCDB-C423-45C8-B6C7-E9B2505E2C97}" destId="{3F9EC75D-74A6-4BC6-90F7-63406F5047E0}" srcOrd="0" destOrd="0" presId="urn:microsoft.com/office/officeart/2005/8/layout/radial6"/>
    <dgm:cxn modelId="{00A05FEA-12EA-48BC-8C1B-BCF495604760}" srcId="{2807A526-85D7-4448-A629-84217449BDBA}" destId="{CBCA03E5-D953-4D50-8E2E-FAC81C165CD6}" srcOrd="0" destOrd="0" parTransId="{AE35CFC6-638B-40DD-AADE-79386F2EE04A}" sibTransId="{4083E514-0859-407F-8109-35F8C73CCFC9}"/>
    <dgm:cxn modelId="{B8645ABE-1B7E-4B6B-95E9-0D99EDA22134}" type="presOf" srcId="{026CD37F-52AE-4BFE-8D47-932976F1791C}" destId="{62A66236-4099-4578-BD41-98F7184EDEB3}" srcOrd="0" destOrd="0" presId="urn:microsoft.com/office/officeart/2005/8/layout/radial6"/>
    <dgm:cxn modelId="{607F09BF-7C26-4996-81EA-D030B372C2AA}" type="presOf" srcId="{7CBB014B-717A-4D05-A47F-FC7737FB98CE}" destId="{F612D70B-F977-4C31-ABBA-2FCBF9E91A16}" srcOrd="0" destOrd="0" presId="urn:microsoft.com/office/officeart/2005/8/layout/radial6"/>
    <dgm:cxn modelId="{97D58C9B-9669-4208-A067-1C6C1A4B99F9}" type="presOf" srcId="{D0A22472-EC90-4964-AAFD-EC2E4418C620}" destId="{C0DE3EC0-570D-40F3-8472-B8969A0D5763}" srcOrd="0" destOrd="0" presId="urn:microsoft.com/office/officeart/2005/8/layout/radial6"/>
    <dgm:cxn modelId="{ABE0AFC3-B0BE-482E-B1CD-500474F977FB}" srcId="{2807A526-85D7-4448-A629-84217449BDBA}" destId="{78005911-57CC-41F6-B1B3-8A598C968359}" srcOrd="12" destOrd="0" parTransId="{EF6580C8-2145-4DB9-9741-F7016D87D744}" sibTransId="{6037CEBB-1591-49C3-8B39-3F3317B3177D}"/>
    <dgm:cxn modelId="{FD53A68A-3E18-4465-ACBA-60EEF4BA4706}" type="presOf" srcId="{2807A526-85D7-4448-A629-84217449BDBA}" destId="{9A56B4F5-7213-4A80-9905-59399127AC02}" srcOrd="0" destOrd="0" presId="urn:microsoft.com/office/officeart/2005/8/layout/radial6"/>
    <dgm:cxn modelId="{BAA0ACF9-6A68-43FD-9895-9967E3A0B8D5}" type="presOf" srcId="{C2BA0A16-88CA-4D06-89DA-0CC73A483EA4}" destId="{E9F9A0F4-98D7-4F3E-91B1-0C6A6699E78C}" srcOrd="0" destOrd="0" presId="urn:microsoft.com/office/officeart/2005/8/layout/radial6"/>
    <dgm:cxn modelId="{EA0460D3-D74C-49F2-9213-77AC15E627A8}" type="presOf" srcId="{DAB7E457-52D1-47C5-9276-42FC6CAAFAA3}" destId="{86D40B38-AAF7-4A10-B1A1-6166AF747AAE}" srcOrd="0" destOrd="0" presId="urn:microsoft.com/office/officeart/2005/8/layout/radial6"/>
    <dgm:cxn modelId="{E488CB58-1C83-4E41-A5BD-0DE4E80DF4F2}" type="presOf" srcId="{6037CEBB-1591-49C3-8B39-3F3317B3177D}" destId="{A40EDFA9-57B1-47FB-98DD-94D3F5B9331C}" srcOrd="0" destOrd="0" presId="urn:microsoft.com/office/officeart/2005/8/layout/radial6"/>
    <dgm:cxn modelId="{7E9D5775-BDEF-4318-BFD5-1B12D0A837E7}" type="presOf" srcId="{78005911-57CC-41F6-B1B3-8A598C968359}" destId="{0B7E5E32-9B64-4612-AC75-12D393BC827A}" srcOrd="0" destOrd="0" presId="urn:microsoft.com/office/officeart/2005/8/layout/radial6"/>
    <dgm:cxn modelId="{4EE871CE-ADF6-4E5F-99A4-CBCA6F1114F5}" srcId="{2807A526-85D7-4448-A629-84217449BDBA}" destId="{1D3307BB-8596-4B45-9595-CB5FDA973C0A}" srcOrd="4" destOrd="0" parTransId="{CC2C3939-44EE-4243-9ED9-A1690D54F431}" sibTransId="{66A60E83-11AA-4020-83D4-E31A56706B6C}"/>
    <dgm:cxn modelId="{D43F4804-6808-42AC-98C7-CA9A443D1970}" type="presOf" srcId="{9C3758A6-39C0-43A1-B1BC-78454CB9B165}" destId="{E445D280-0186-4C5B-8049-C864A1EFBA5F}" srcOrd="0" destOrd="0" presId="urn:microsoft.com/office/officeart/2005/8/layout/radial6"/>
    <dgm:cxn modelId="{0408AC4B-FF1C-4CC4-BCF8-ED59F1552405}" srcId="{2807A526-85D7-4448-A629-84217449BDBA}" destId="{6C8546F3-458D-4B28-BC56-2AC44B9F48C7}" srcOrd="7" destOrd="0" parTransId="{ED5E323D-16A9-4064-9A47-E84E790091F4}" sibTransId="{8A38BE68-81F5-4CBC-BB48-574C5903DBA7}"/>
    <dgm:cxn modelId="{DAD9F966-09EF-4D5C-BEF7-8960BDAE9BDE}" type="presOf" srcId="{4083E514-0859-407F-8109-35F8C73CCFC9}" destId="{CAA5D0DA-A266-4C73-A5BF-C79CE2ACD1F2}" srcOrd="0" destOrd="0" presId="urn:microsoft.com/office/officeart/2005/8/layout/radial6"/>
    <dgm:cxn modelId="{5529A4E3-0C50-41C2-9136-AD14F319AFCA}" type="presOf" srcId="{912B1F0A-EA7F-44D6-9905-A33C6AEA4697}" destId="{250B8542-EB38-47A7-91C8-DD57A18EC321}" srcOrd="0" destOrd="0" presId="urn:microsoft.com/office/officeart/2005/8/layout/radial6"/>
    <dgm:cxn modelId="{92533A32-758D-4316-A147-7F97AFB450F0}" srcId="{2807A526-85D7-4448-A629-84217449BDBA}" destId="{9C3758A6-39C0-43A1-B1BC-78454CB9B165}" srcOrd="15" destOrd="0" parTransId="{1C9E5F36-F62E-480D-A627-9EF6DBBEA3E4}" sibTransId="{912B1F0A-EA7F-44D6-9905-A33C6AEA4697}"/>
    <dgm:cxn modelId="{76BE03F6-F868-44B7-86DC-2B68351FC139}" type="presOf" srcId="{CBCA03E5-D953-4D50-8E2E-FAC81C165CD6}" destId="{882EE0B2-4DA1-4A56-AE7C-70ABF44846B7}" srcOrd="0" destOrd="0" presId="urn:microsoft.com/office/officeart/2005/8/layout/radial6"/>
    <dgm:cxn modelId="{34FA01D9-077F-438F-8135-E7C54D1163F5}" type="presParOf" srcId="{6E6842E0-BD30-40E0-A765-AC7FE8316912}" destId="{9A56B4F5-7213-4A80-9905-59399127AC02}" srcOrd="0" destOrd="0" presId="urn:microsoft.com/office/officeart/2005/8/layout/radial6"/>
    <dgm:cxn modelId="{2C5A0347-5A95-4801-8764-4F3E64D67145}" type="presParOf" srcId="{6E6842E0-BD30-40E0-A765-AC7FE8316912}" destId="{882EE0B2-4DA1-4A56-AE7C-70ABF44846B7}" srcOrd="1" destOrd="0" presId="urn:microsoft.com/office/officeart/2005/8/layout/radial6"/>
    <dgm:cxn modelId="{577903F3-01D9-4619-AD05-B4B6C67967F0}" type="presParOf" srcId="{6E6842E0-BD30-40E0-A765-AC7FE8316912}" destId="{F13F6AB6-AEAC-4627-82F1-5BF43115182C}" srcOrd="2" destOrd="0" presId="urn:microsoft.com/office/officeart/2005/8/layout/radial6"/>
    <dgm:cxn modelId="{8B28F177-2CC4-4B91-8524-1EBD55844994}" type="presParOf" srcId="{6E6842E0-BD30-40E0-A765-AC7FE8316912}" destId="{CAA5D0DA-A266-4C73-A5BF-C79CE2ACD1F2}" srcOrd="3" destOrd="0" presId="urn:microsoft.com/office/officeart/2005/8/layout/radial6"/>
    <dgm:cxn modelId="{7CFE5BF0-E324-47BF-8871-8204BC63E601}" type="presParOf" srcId="{6E6842E0-BD30-40E0-A765-AC7FE8316912}" destId="{E28B3964-021A-4D15-ADF4-6B6F155CFB7A}" srcOrd="4" destOrd="0" presId="urn:microsoft.com/office/officeart/2005/8/layout/radial6"/>
    <dgm:cxn modelId="{D986E741-7BA5-45CE-AD7D-6CD337C8E4DD}" type="presParOf" srcId="{6E6842E0-BD30-40E0-A765-AC7FE8316912}" destId="{A9818F1B-A4BA-48E2-8B53-2CF3FBEC07E6}" srcOrd="5" destOrd="0" presId="urn:microsoft.com/office/officeart/2005/8/layout/radial6"/>
    <dgm:cxn modelId="{183FBAC7-1AF9-41A5-BCC4-485ADCF27829}" type="presParOf" srcId="{6E6842E0-BD30-40E0-A765-AC7FE8316912}" destId="{E9F9A0F4-98D7-4F3E-91B1-0C6A6699E78C}" srcOrd="6" destOrd="0" presId="urn:microsoft.com/office/officeart/2005/8/layout/radial6"/>
    <dgm:cxn modelId="{099B1D27-E537-43DB-8535-84226F726435}" type="presParOf" srcId="{6E6842E0-BD30-40E0-A765-AC7FE8316912}" destId="{92C02A94-47FD-425B-AE2A-E4306768E231}" srcOrd="7" destOrd="0" presId="urn:microsoft.com/office/officeart/2005/8/layout/radial6"/>
    <dgm:cxn modelId="{7910A27F-F3A8-4A26-830B-72BF8AF8B784}" type="presParOf" srcId="{6E6842E0-BD30-40E0-A765-AC7FE8316912}" destId="{3420DE00-1897-4F54-8B71-6413565474DF}" srcOrd="8" destOrd="0" presId="urn:microsoft.com/office/officeart/2005/8/layout/radial6"/>
    <dgm:cxn modelId="{4A898D9D-0DBD-4DB1-9412-F594DC3C44B3}" type="presParOf" srcId="{6E6842E0-BD30-40E0-A765-AC7FE8316912}" destId="{9917DBC2-E40F-4B68-AE4F-0E1F0A995EDD}" srcOrd="9" destOrd="0" presId="urn:microsoft.com/office/officeart/2005/8/layout/radial6"/>
    <dgm:cxn modelId="{9B6612FB-8A95-477F-8461-61A1DF7F7AE2}" type="presParOf" srcId="{6E6842E0-BD30-40E0-A765-AC7FE8316912}" destId="{32EFB005-2572-4116-925D-19FB6B4ED6E6}" srcOrd="10" destOrd="0" presId="urn:microsoft.com/office/officeart/2005/8/layout/radial6"/>
    <dgm:cxn modelId="{936B26AA-27F4-4564-BC9E-52FF9204CE94}" type="presParOf" srcId="{6E6842E0-BD30-40E0-A765-AC7FE8316912}" destId="{3AECA7B6-7024-4011-9F33-EC98C3F28386}" srcOrd="11" destOrd="0" presId="urn:microsoft.com/office/officeart/2005/8/layout/radial6"/>
    <dgm:cxn modelId="{F7129FDB-0FD7-49BF-BAC4-9F57E0BDFACB}" type="presParOf" srcId="{6E6842E0-BD30-40E0-A765-AC7FE8316912}" destId="{A374F7BA-DBDB-40B7-A74C-6DA0B4142474}" srcOrd="12" destOrd="0" presId="urn:microsoft.com/office/officeart/2005/8/layout/radial6"/>
    <dgm:cxn modelId="{8EF4E34C-0E5E-4376-AFB0-42E22C0F0EBA}" type="presParOf" srcId="{6E6842E0-BD30-40E0-A765-AC7FE8316912}" destId="{2612675A-1CEB-486F-9966-B76CA8C24932}" srcOrd="13" destOrd="0" presId="urn:microsoft.com/office/officeart/2005/8/layout/radial6"/>
    <dgm:cxn modelId="{AD218767-AF81-4681-B50B-B2F12A4F761E}" type="presParOf" srcId="{6E6842E0-BD30-40E0-A765-AC7FE8316912}" destId="{44256C45-DBA9-4B5F-8A1E-61D90E1EE43F}" srcOrd="14" destOrd="0" presId="urn:microsoft.com/office/officeart/2005/8/layout/radial6"/>
    <dgm:cxn modelId="{D4E00F68-8006-4C38-B9A0-D1E19491782B}" type="presParOf" srcId="{6E6842E0-BD30-40E0-A765-AC7FE8316912}" destId="{CDCC903E-8481-4B14-8A56-218DA2DA02BF}" srcOrd="15" destOrd="0" presId="urn:microsoft.com/office/officeart/2005/8/layout/radial6"/>
    <dgm:cxn modelId="{4C538DCE-6B5E-40B0-BB08-8497219CBF32}" type="presParOf" srcId="{6E6842E0-BD30-40E0-A765-AC7FE8316912}" destId="{C0DE3EC0-570D-40F3-8472-B8969A0D5763}" srcOrd="16" destOrd="0" presId="urn:microsoft.com/office/officeart/2005/8/layout/radial6"/>
    <dgm:cxn modelId="{FC3D19AD-BC2F-4CB9-9F6A-F7258539626D}" type="presParOf" srcId="{6E6842E0-BD30-40E0-A765-AC7FE8316912}" destId="{B8252B92-BB1E-4240-8699-7F9ED9E96DD9}" srcOrd="17" destOrd="0" presId="urn:microsoft.com/office/officeart/2005/8/layout/radial6"/>
    <dgm:cxn modelId="{067F2675-743B-4291-ACDF-8090D580F057}" type="presParOf" srcId="{6E6842E0-BD30-40E0-A765-AC7FE8316912}" destId="{3AFB4BF9-AA4C-451A-8C91-77ED6E1EB9E7}" srcOrd="18" destOrd="0" presId="urn:microsoft.com/office/officeart/2005/8/layout/radial6"/>
    <dgm:cxn modelId="{598552DB-B298-4A13-958B-C5E0A5E14F08}" type="presParOf" srcId="{6E6842E0-BD30-40E0-A765-AC7FE8316912}" destId="{C084C7D5-D380-4E49-8209-463EBA14CD5A}" srcOrd="19" destOrd="0" presId="urn:microsoft.com/office/officeart/2005/8/layout/radial6"/>
    <dgm:cxn modelId="{A71DC2F3-1C48-4C7F-8B29-2F66AF26F2EC}" type="presParOf" srcId="{6E6842E0-BD30-40E0-A765-AC7FE8316912}" destId="{0BB99332-5FBD-4233-96CA-E6ABB2208E14}" srcOrd="20" destOrd="0" presId="urn:microsoft.com/office/officeart/2005/8/layout/radial6"/>
    <dgm:cxn modelId="{2FB99C06-D4E1-49E4-A123-260D31178E08}" type="presParOf" srcId="{6E6842E0-BD30-40E0-A765-AC7FE8316912}" destId="{3370ADFD-C61B-45CD-BF27-17AA853A2649}" srcOrd="21" destOrd="0" presId="urn:microsoft.com/office/officeart/2005/8/layout/radial6"/>
    <dgm:cxn modelId="{99057E56-F0E5-434A-B988-48ABA401A26B}" type="presParOf" srcId="{6E6842E0-BD30-40E0-A765-AC7FE8316912}" destId="{B191D72E-3C92-4671-AF27-5F1E7CE8B15C}" srcOrd="22" destOrd="0" presId="urn:microsoft.com/office/officeart/2005/8/layout/radial6"/>
    <dgm:cxn modelId="{9626C25A-B844-4979-844A-4E9D01FDE025}" type="presParOf" srcId="{6E6842E0-BD30-40E0-A765-AC7FE8316912}" destId="{E649D998-94B5-4201-9F47-7DF296211D6D}" srcOrd="23" destOrd="0" presId="urn:microsoft.com/office/officeart/2005/8/layout/radial6"/>
    <dgm:cxn modelId="{830A87A2-E954-4A92-8EC0-3052CAAB292C}" type="presParOf" srcId="{6E6842E0-BD30-40E0-A765-AC7FE8316912}" destId="{06CCE32A-C188-4E9D-816C-C3D8DA62FA5E}" srcOrd="24" destOrd="0" presId="urn:microsoft.com/office/officeart/2005/8/layout/radial6"/>
    <dgm:cxn modelId="{936877B2-5DD9-423E-8320-385AB7E707C1}" type="presParOf" srcId="{6E6842E0-BD30-40E0-A765-AC7FE8316912}" destId="{3F9EC75D-74A6-4BC6-90F7-63406F5047E0}" srcOrd="25" destOrd="0" presId="urn:microsoft.com/office/officeart/2005/8/layout/radial6"/>
    <dgm:cxn modelId="{F008F92C-FEC6-484C-ADAF-62A57478B31A}" type="presParOf" srcId="{6E6842E0-BD30-40E0-A765-AC7FE8316912}" destId="{80358DA3-43C6-4A37-BABD-5764C26B113A}" srcOrd="26" destOrd="0" presId="urn:microsoft.com/office/officeart/2005/8/layout/radial6"/>
    <dgm:cxn modelId="{FBC181DB-1B95-4E45-9467-A8B6F85057C7}" type="presParOf" srcId="{6E6842E0-BD30-40E0-A765-AC7FE8316912}" destId="{F612D70B-F977-4C31-ABBA-2FCBF9E91A16}" srcOrd="27" destOrd="0" presId="urn:microsoft.com/office/officeart/2005/8/layout/radial6"/>
    <dgm:cxn modelId="{97B2ECEB-3D7F-42ED-940C-DF23B841C8A9}" type="presParOf" srcId="{6E6842E0-BD30-40E0-A765-AC7FE8316912}" destId="{3858C822-E584-404C-9886-2BD0CF24BD97}" srcOrd="28" destOrd="0" presId="urn:microsoft.com/office/officeart/2005/8/layout/radial6"/>
    <dgm:cxn modelId="{27757261-1C16-4149-9E38-1BE1F5230F08}" type="presParOf" srcId="{6E6842E0-BD30-40E0-A765-AC7FE8316912}" destId="{D41645F0-1621-420D-8902-21F64DD967BE}" srcOrd="29" destOrd="0" presId="urn:microsoft.com/office/officeart/2005/8/layout/radial6"/>
    <dgm:cxn modelId="{6DC6CC55-B008-4E50-881F-9C0E535FBF1D}" type="presParOf" srcId="{6E6842E0-BD30-40E0-A765-AC7FE8316912}" destId="{26E1F22E-32B6-4E8A-AF37-94D31B20C1BB}" srcOrd="30" destOrd="0" presId="urn:microsoft.com/office/officeart/2005/8/layout/radial6"/>
    <dgm:cxn modelId="{83DDB249-E083-45D8-B562-9C1AA7E18455}" type="presParOf" srcId="{6E6842E0-BD30-40E0-A765-AC7FE8316912}" destId="{86D40B38-AAF7-4A10-B1A1-6166AF747AAE}" srcOrd="31" destOrd="0" presId="urn:microsoft.com/office/officeart/2005/8/layout/radial6"/>
    <dgm:cxn modelId="{88AD9788-A95D-4341-B5D2-99616B0EF3AD}" type="presParOf" srcId="{6E6842E0-BD30-40E0-A765-AC7FE8316912}" destId="{918EB3D3-087B-4C3D-9F88-41E1F5623A60}" srcOrd="32" destOrd="0" presId="urn:microsoft.com/office/officeart/2005/8/layout/radial6"/>
    <dgm:cxn modelId="{8AD1E9CF-7B14-4812-87D6-1D7BC947B6E3}" type="presParOf" srcId="{6E6842E0-BD30-40E0-A765-AC7FE8316912}" destId="{61B2A6E7-BCAF-49E6-B27C-C1E4C196E333}" srcOrd="33" destOrd="0" presId="urn:microsoft.com/office/officeart/2005/8/layout/radial6"/>
    <dgm:cxn modelId="{84A36D6E-0CC4-42B0-B358-C599BD02EDD6}" type="presParOf" srcId="{6E6842E0-BD30-40E0-A765-AC7FE8316912}" destId="{DA6E5063-A35E-4A3E-81F5-A85DFEE9C659}" srcOrd="34" destOrd="0" presId="urn:microsoft.com/office/officeart/2005/8/layout/radial6"/>
    <dgm:cxn modelId="{A45A1389-3D44-4663-B578-41D747C372D6}" type="presParOf" srcId="{6E6842E0-BD30-40E0-A765-AC7FE8316912}" destId="{42AA9EB6-4D83-4FD2-A92F-F2795BA6E6A6}" srcOrd="35" destOrd="0" presId="urn:microsoft.com/office/officeart/2005/8/layout/radial6"/>
    <dgm:cxn modelId="{88BC2940-BD25-456A-AAEA-5885376DFBCC}" type="presParOf" srcId="{6E6842E0-BD30-40E0-A765-AC7FE8316912}" destId="{B04D778B-CE31-44FF-98E5-899311AD2158}" srcOrd="36" destOrd="0" presId="urn:microsoft.com/office/officeart/2005/8/layout/radial6"/>
    <dgm:cxn modelId="{6A7C11CF-3EDA-416B-9D99-5E58E25F612F}" type="presParOf" srcId="{6E6842E0-BD30-40E0-A765-AC7FE8316912}" destId="{0B7E5E32-9B64-4612-AC75-12D393BC827A}" srcOrd="37" destOrd="0" presId="urn:microsoft.com/office/officeart/2005/8/layout/radial6"/>
    <dgm:cxn modelId="{1ECB7555-F147-46E4-9985-AF75300A1E94}" type="presParOf" srcId="{6E6842E0-BD30-40E0-A765-AC7FE8316912}" destId="{B94BC784-3C19-4D85-AA83-391A7AA72AEA}" srcOrd="38" destOrd="0" presId="urn:microsoft.com/office/officeart/2005/8/layout/radial6"/>
    <dgm:cxn modelId="{3CE70F71-56CD-4824-8AC4-DE5EE43F8926}" type="presParOf" srcId="{6E6842E0-BD30-40E0-A765-AC7FE8316912}" destId="{A40EDFA9-57B1-47FB-98DD-94D3F5B9331C}" srcOrd="39" destOrd="0" presId="urn:microsoft.com/office/officeart/2005/8/layout/radial6"/>
    <dgm:cxn modelId="{DB73CCFE-7326-42C1-8623-5974E1D76CC1}" type="presParOf" srcId="{6E6842E0-BD30-40E0-A765-AC7FE8316912}" destId="{32C1C5B6-6295-445D-A37F-F71CE59C0DB0}" srcOrd="40" destOrd="0" presId="urn:microsoft.com/office/officeart/2005/8/layout/radial6"/>
    <dgm:cxn modelId="{2587D3D2-8735-4247-86E7-ECC759F3ED75}" type="presParOf" srcId="{6E6842E0-BD30-40E0-A765-AC7FE8316912}" destId="{ED2E98AB-931D-43EF-8CEC-B30630E8EBC8}" srcOrd="41" destOrd="0" presId="urn:microsoft.com/office/officeart/2005/8/layout/radial6"/>
    <dgm:cxn modelId="{DE976334-EAA5-43E6-BB83-053B7923E4F4}" type="presParOf" srcId="{6E6842E0-BD30-40E0-A765-AC7FE8316912}" destId="{62A66236-4099-4578-BD41-98F7184EDEB3}" srcOrd="42" destOrd="0" presId="urn:microsoft.com/office/officeart/2005/8/layout/radial6"/>
    <dgm:cxn modelId="{9DDCE2EE-5C6D-4ECA-B816-6B5118499516}" type="presParOf" srcId="{6E6842E0-BD30-40E0-A765-AC7FE8316912}" destId="{617C4956-0819-4C23-A609-74931B805FC7}" srcOrd="43" destOrd="0" presId="urn:microsoft.com/office/officeart/2005/8/layout/radial6"/>
    <dgm:cxn modelId="{D7574ABF-0992-4356-88B2-FEC7744427FF}" type="presParOf" srcId="{6E6842E0-BD30-40E0-A765-AC7FE8316912}" destId="{BAE3A382-5727-40B2-A404-87D69FDDDA82}" srcOrd="44" destOrd="0" presId="urn:microsoft.com/office/officeart/2005/8/layout/radial6"/>
    <dgm:cxn modelId="{0884A38E-09DD-4686-A69C-34044AF2CAC7}" type="presParOf" srcId="{6E6842E0-BD30-40E0-A765-AC7FE8316912}" destId="{E2877DAB-73D3-4312-9319-663849F8AE79}" srcOrd="45" destOrd="0" presId="urn:microsoft.com/office/officeart/2005/8/layout/radial6"/>
    <dgm:cxn modelId="{4A6AABC1-2BA7-4376-945A-A39CAD78AEC7}" type="presParOf" srcId="{6E6842E0-BD30-40E0-A765-AC7FE8316912}" destId="{E445D280-0186-4C5B-8049-C864A1EFBA5F}" srcOrd="46" destOrd="0" presId="urn:microsoft.com/office/officeart/2005/8/layout/radial6"/>
    <dgm:cxn modelId="{EA393CEE-7ACA-45E8-A15A-E3B52AEDD140}" type="presParOf" srcId="{6E6842E0-BD30-40E0-A765-AC7FE8316912}" destId="{DFBC251A-9411-4838-A248-72466C2FC560}" srcOrd="47" destOrd="0" presId="urn:microsoft.com/office/officeart/2005/8/layout/radial6"/>
    <dgm:cxn modelId="{1686C111-A6DF-48D7-B561-2B4D0D5F9A54}" type="presParOf" srcId="{6E6842E0-BD30-40E0-A765-AC7FE8316912}" destId="{250B8542-EB38-47A7-91C8-DD57A18EC321}" srcOrd="4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D07AF2-EDAD-4123-B5B9-BF3E4F59A7F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AB582B2-C301-483A-8D83-99626AC5DEC6}">
      <dgm:prSet custT="1"/>
      <dgm:spPr/>
      <dgm:t>
        <a:bodyPr/>
        <a:lstStyle/>
        <a:p>
          <a:pPr rtl="0"/>
          <a:r>
            <a:rPr lang="zh-CN" altLang="en-US" sz="1400" b="1" dirty="0" smtClean="0"/>
            <a:t>云端部署，无区域限制</a:t>
          </a:r>
          <a:endParaRPr lang="zh-CN" altLang="en-US" sz="1400" b="1" dirty="0"/>
        </a:p>
      </dgm:t>
    </dgm:pt>
    <dgm:pt modelId="{B0B613FA-99B0-4B51-8083-674958F19195}" type="parTrans" cxnId="{07B8FDB5-7884-4337-9779-8107D1DFD7E7}">
      <dgm:prSet/>
      <dgm:spPr/>
      <dgm:t>
        <a:bodyPr/>
        <a:lstStyle/>
        <a:p>
          <a:endParaRPr lang="zh-CN" altLang="en-US" sz="1400"/>
        </a:p>
      </dgm:t>
    </dgm:pt>
    <dgm:pt modelId="{78D1EF79-B050-4665-9E7F-8F46416E677F}" type="sibTrans" cxnId="{07B8FDB5-7884-4337-9779-8107D1DFD7E7}">
      <dgm:prSet/>
      <dgm:spPr/>
      <dgm:t>
        <a:bodyPr/>
        <a:lstStyle/>
        <a:p>
          <a:endParaRPr lang="zh-CN" altLang="en-US" sz="1400"/>
        </a:p>
      </dgm:t>
    </dgm:pt>
    <dgm:pt modelId="{2BCC2C15-88F5-4778-A7FF-38D640D44F13}" type="pres">
      <dgm:prSet presAssocID="{0CD07AF2-EDAD-4123-B5B9-BF3E4F59A7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6EDDE76-ABBE-4629-9DF9-C6FBC5D3EA90}" type="pres">
      <dgm:prSet presAssocID="{DAB582B2-C301-483A-8D83-99626AC5DEC6}" presName="circ1TxSh" presStyleLbl="vennNode1" presStyleIdx="0" presStyleCnt="1"/>
      <dgm:spPr/>
      <dgm:t>
        <a:bodyPr/>
        <a:lstStyle/>
        <a:p>
          <a:endParaRPr lang="zh-CN" altLang="en-US"/>
        </a:p>
      </dgm:t>
    </dgm:pt>
  </dgm:ptLst>
  <dgm:cxnLst>
    <dgm:cxn modelId="{07B8FDB5-7884-4337-9779-8107D1DFD7E7}" srcId="{0CD07AF2-EDAD-4123-B5B9-BF3E4F59A7F0}" destId="{DAB582B2-C301-483A-8D83-99626AC5DEC6}" srcOrd="0" destOrd="0" parTransId="{B0B613FA-99B0-4B51-8083-674958F19195}" sibTransId="{78D1EF79-B050-4665-9E7F-8F46416E677F}"/>
    <dgm:cxn modelId="{ED21D1E2-240E-4FA7-A873-70A79D599A33}" type="presOf" srcId="{DAB582B2-C301-483A-8D83-99626AC5DEC6}" destId="{B6EDDE76-ABBE-4629-9DF9-C6FBC5D3EA90}" srcOrd="0" destOrd="0" presId="urn:microsoft.com/office/officeart/2005/8/layout/venn1"/>
    <dgm:cxn modelId="{A804DFC1-8DD7-44F1-BC79-ED5CFE26C144}" type="presOf" srcId="{0CD07AF2-EDAD-4123-B5B9-BF3E4F59A7F0}" destId="{2BCC2C15-88F5-4778-A7FF-38D640D44F13}" srcOrd="0" destOrd="0" presId="urn:microsoft.com/office/officeart/2005/8/layout/venn1"/>
    <dgm:cxn modelId="{FF218F8C-603C-447C-9D18-4D88C35BF91B}" type="presParOf" srcId="{2BCC2C15-88F5-4778-A7FF-38D640D44F13}" destId="{B6EDDE76-ABBE-4629-9DF9-C6FBC5D3EA9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D07AF2-EDAD-4123-B5B9-BF3E4F59A7F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28F9A27-3293-46C8-91FD-40932FEC3807}">
      <dgm:prSet custT="1"/>
      <dgm:spPr/>
      <dgm:t>
        <a:bodyPr/>
        <a:lstStyle/>
        <a:p>
          <a:pPr rtl="0"/>
          <a:r>
            <a:rPr lang="zh-CN" altLang="en-US" sz="1400" b="1" dirty="0" smtClean="0"/>
            <a:t>系统互访，资源共享</a:t>
          </a:r>
          <a:endParaRPr lang="zh-CN" altLang="en-US" sz="1400" b="1" dirty="0"/>
        </a:p>
      </dgm:t>
    </dgm:pt>
    <dgm:pt modelId="{3E33BFD9-E53E-4824-8A86-CCBFB89056A9}" type="parTrans" cxnId="{3312DC35-2857-4886-90DF-E99C80F8C559}">
      <dgm:prSet/>
      <dgm:spPr/>
      <dgm:t>
        <a:bodyPr/>
        <a:lstStyle/>
        <a:p>
          <a:endParaRPr lang="zh-CN" altLang="en-US"/>
        </a:p>
      </dgm:t>
    </dgm:pt>
    <dgm:pt modelId="{20E821D0-4412-47F3-8AA8-5BD70496A81F}" type="sibTrans" cxnId="{3312DC35-2857-4886-90DF-E99C80F8C559}">
      <dgm:prSet/>
      <dgm:spPr/>
      <dgm:t>
        <a:bodyPr/>
        <a:lstStyle/>
        <a:p>
          <a:endParaRPr lang="zh-CN" altLang="en-US"/>
        </a:p>
      </dgm:t>
    </dgm:pt>
    <dgm:pt modelId="{2BCC2C15-88F5-4778-A7FF-38D640D44F13}" type="pres">
      <dgm:prSet presAssocID="{0CD07AF2-EDAD-4123-B5B9-BF3E4F59A7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7250F40-F8E0-4637-9AC2-1C7CED6CCF1F}" type="pres">
      <dgm:prSet presAssocID="{528F9A27-3293-46C8-91FD-40932FEC3807}" presName="circ1TxSh" presStyleLbl="vennNode1" presStyleIdx="0" presStyleCnt="1"/>
      <dgm:spPr/>
      <dgm:t>
        <a:bodyPr/>
        <a:lstStyle/>
        <a:p>
          <a:endParaRPr lang="zh-CN" altLang="en-US"/>
        </a:p>
      </dgm:t>
    </dgm:pt>
  </dgm:ptLst>
  <dgm:cxnLst>
    <dgm:cxn modelId="{5BBD1DCB-D854-43CF-A918-14217251C230}" type="presOf" srcId="{528F9A27-3293-46C8-91FD-40932FEC3807}" destId="{97250F40-F8E0-4637-9AC2-1C7CED6CCF1F}" srcOrd="0" destOrd="0" presId="urn:microsoft.com/office/officeart/2005/8/layout/venn1"/>
    <dgm:cxn modelId="{3312DC35-2857-4886-90DF-E99C80F8C559}" srcId="{0CD07AF2-EDAD-4123-B5B9-BF3E4F59A7F0}" destId="{528F9A27-3293-46C8-91FD-40932FEC3807}" srcOrd="0" destOrd="0" parTransId="{3E33BFD9-E53E-4824-8A86-CCBFB89056A9}" sibTransId="{20E821D0-4412-47F3-8AA8-5BD70496A81F}"/>
    <dgm:cxn modelId="{FE9841E0-E5B0-4F13-A3AD-05871FBCA0DA}" type="presOf" srcId="{0CD07AF2-EDAD-4123-B5B9-BF3E4F59A7F0}" destId="{2BCC2C15-88F5-4778-A7FF-38D640D44F13}" srcOrd="0" destOrd="0" presId="urn:microsoft.com/office/officeart/2005/8/layout/venn1"/>
    <dgm:cxn modelId="{6C376C39-F791-415E-B2CC-F195FFC8BD85}" type="presParOf" srcId="{2BCC2C15-88F5-4778-A7FF-38D640D44F13}" destId="{97250F40-F8E0-4637-9AC2-1C7CED6CCF1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2745E6-151C-410A-B439-E9C659F745BA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E065827-709B-40AE-80C3-D3F8C8030DAE}">
      <dgm:prSet phldrT="[文本]"/>
      <dgm:spPr/>
      <dgm:t>
        <a:bodyPr/>
        <a:lstStyle/>
        <a:p>
          <a:r>
            <a:rPr lang="zh-CN" altLang="en-US" dirty="0" smtClean="0"/>
            <a:t>多协议支持</a:t>
          </a:r>
          <a:endParaRPr lang="zh-CN" altLang="en-US" dirty="0"/>
        </a:p>
      </dgm:t>
    </dgm:pt>
    <dgm:pt modelId="{7EE80DAD-C692-487A-ACD9-65B269136FD7}" type="parTrans" cxnId="{BBCD5485-BA82-4C72-98CC-77CFB2E4FDD6}">
      <dgm:prSet/>
      <dgm:spPr/>
      <dgm:t>
        <a:bodyPr/>
        <a:lstStyle/>
        <a:p>
          <a:endParaRPr lang="zh-CN" altLang="en-US"/>
        </a:p>
      </dgm:t>
    </dgm:pt>
    <dgm:pt modelId="{BF7E52E6-85F9-455C-813D-33C3AAA3F19A}" type="sibTrans" cxnId="{BBCD5485-BA82-4C72-98CC-77CFB2E4FDD6}">
      <dgm:prSet/>
      <dgm:spPr/>
      <dgm:t>
        <a:bodyPr/>
        <a:lstStyle/>
        <a:p>
          <a:endParaRPr lang="zh-CN" altLang="en-US"/>
        </a:p>
      </dgm:t>
    </dgm:pt>
    <dgm:pt modelId="{D56C8E74-355B-420E-A911-579C05737BA6}">
      <dgm:prSet phldrT="[文本]"/>
      <dgm:spPr/>
      <dgm:t>
        <a:bodyPr/>
        <a:lstStyle/>
        <a:p>
          <a:r>
            <a:rPr lang="zh-CN" altLang="en-US" dirty="0" smtClean="0"/>
            <a:t>物联技术</a:t>
          </a:r>
          <a:endParaRPr lang="zh-CN" altLang="en-US" dirty="0"/>
        </a:p>
      </dgm:t>
    </dgm:pt>
    <dgm:pt modelId="{30A97796-4B42-4BC1-BBAD-9E921C8D21FD}" type="parTrans" cxnId="{4FFDCCEF-1B48-451A-829B-322685D0EDB9}">
      <dgm:prSet/>
      <dgm:spPr/>
      <dgm:t>
        <a:bodyPr/>
        <a:lstStyle/>
        <a:p>
          <a:endParaRPr lang="zh-CN" altLang="en-US"/>
        </a:p>
      </dgm:t>
    </dgm:pt>
    <dgm:pt modelId="{E6516176-8E5C-46BA-90AC-179388024173}" type="sibTrans" cxnId="{4FFDCCEF-1B48-451A-829B-322685D0EDB9}">
      <dgm:prSet/>
      <dgm:spPr/>
      <dgm:t>
        <a:bodyPr/>
        <a:lstStyle/>
        <a:p>
          <a:endParaRPr lang="zh-CN" altLang="en-US"/>
        </a:p>
      </dgm:t>
    </dgm:pt>
    <dgm:pt modelId="{D2E30372-6AA1-47DA-8F66-D72CBD3DB73C}">
      <dgm:prSet phldrT="[文本]"/>
      <dgm:spPr/>
      <dgm:t>
        <a:bodyPr/>
        <a:lstStyle/>
        <a:p>
          <a:r>
            <a:rPr lang="zh-CN" altLang="en-US" dirty="0" smtClean="0"/>
            <a:t>移动应用</a:t>
          </a:r>
          <a:endParaRPr lang="zh-CN" altLang="en-US" dirty="0"/>
        </a:p>
      </dgm:t>
    </dgm:pt>
    <dgm:pt modelId="{5930282F-229B-4470-AE30-EEE2D861AC94}" type="parTrans" cxnId="{FF371E71-504F-4F44-B00C-0C678C76BAF0}">
      <dgm:prSet/>
      <dgm:spPr/>
      <dgm:t>
        <a:bodyPr/>
        <a:lstStyle/>
        <a:p>
          <a:endParaRPr lang="zh-CN" altLang="en-US"/>
        </a:p>
      </dgm:t>
    </dgm:pt>
    <dgm:pt modelId="{CFF55456-D710-425B-B493-8E3F4D3EC88F}" type="sibTrans" cxnId="{FF371E71-504F-4F44-B00C-0C678C76BAF0}">
      <dgm:prSet/>
      <dgm:spPr/>
      <dgm:t>
        <a:bodyPr/>
        <a:lstStyle/>
        <a:p>
          <a:endParaRPr lang="zh-CN" altLang="en-US"/>
        </a:p>
      </dgm:t>
    </dgm:pt>
    <dgm:pt modelId="{B6CF1FEC-C1B1-4D74-8A85-32EF525322C2}">
      <dgm:prSet phldrT="[文本]"/>
      <dgm:spPr/>
      <dgm:t>
        <a:bodyPr/>
        <a:lstStyle/>
        <a:p>
          <a:r>
            <a:rPr lang="zh-CN" altLang="en-US" dirty="0" smtClean="0"/>
            <a:t>分层处理</a:t>
          </a:r>
          <a:endParaRPr lang="zh-CN" altLang="en-US" dirty="0"/>
        </a:p>
      </dgm:t>
    </dgm:pt>
    <dgm:pt modelId="{01F08BB0-13DB-4CA4-BE02-75F0F4265231}" type="parTrans" cxnId="{28680461-A8F4-473B-870A-BD0C5E6059CC}">
      <dgm:prSet/>
      <dgm:spPr/>
      <dgm:t>
        <a:bodyPr/>
        <a:lstStyle/>
        <a:p>
          <a:endParaRPr lang="zh-CN" altLang="en-US"/>
        </a:p>
      </dgm:t>
    </dgm:pt>
    <dgm:pt modelId="{E3A22099-F7C8-4605-933C-F04B049C53A3}" type="sibTrans" cxnId="{28680461-A8F4-473B-870A-BD0C5E6059CC}">
      <dgm:prSet/>
      <dgm:spPr/>
      <dgm:t>
        <a:bodyPr/>
        <a:lstStyle/>
        <a:p>
          <a:endParaRPr lang="zh-CN" altLang="en-US"/>
        </a:p>
      </dgm:t>
    </dgm:pt>
    <dgm:pt modelId="{49276D8B-2AFD-4A96-9B6E-1A8735D672B1}" type="pres">
      <dgm:prSet presAssocID="{082745E6-151C-410A-B439-E9C659F745B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EABFCC-359B-4328-B5FB-91E61A929184}" type="pres">
      <dgm:prSet presAssocID="{082745E6-151C-410A-B439-E9C659F745BA}" presName="diamond" presStyleLbl="bgShp" presStyleIdx="0" presStyleCnt="1"/>
      <dgm:spPr/>
    </dgm:pt>
    <dgm:pt modelId="{5D323CA2-8C2D-4AE7-9E9A-69454DB010D2}" type="pres">
      <dgm:prSet presAssocID="{082745E6-151C-410A-B439-E9C659F745B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612873-7A1A-46C8-B4B7-66A26AB91DDB}" type="pres">
      <dgm:prSet presAssocID="{082745E6-151C-410A-B439-E9C659F745B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8D9DF9-6389-43DC-8057-6DFFF69D6BA4}" type="pres">
      <dgm:prSet presAssocID="{082745E6-151C-410A-B439-E9C659F745B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7DA743-5D7D-4565-AC38-DA443C997005}" type="pres">
      <dgm:prSet presAssocID="{082745E6-151C-410A-B439-E9C659F745B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F371E71-504F-4F44-B00C-0C678C76BAF0}" srcId="{082745E6-151C-410A-B439-E9C659F745BA}" destId="{D2E30372-6AA1-47DA-8F66-D72CBD3DB73C}" srcOrd="2" destOrd="0" parTransId="{5930282F-229B-4470-AE30-EEE2D861AC94}" sibTransId="{CFF55456-D710-425B-B493-8E3F4D3EC88F}"/>
    <dgm:cxn modelId="{3C6143A4-C10F-4756-9C7E-B91B54645CDB}" type="presOf" srcId="{D56C8E74-355B-420E-A911-579C05737BA6}" destId="{6D612873-7A1A-46C8-B4B7-66A26AB91DDB}" srcOrd="0" destOrd="0" presId="urn:microsoft.com/office/officeart/2005/8/layout/matrix3"/>
    <dgm:cxn modelId="{E050F5CC-8155-46CE-BB9A-06CF4E6B564F}" type="presOf" srcId="{EE065827-709B-40AE-80C3-D3F8C8030DAE}" destId="{5D323CA2-8C2D-4AE7-9E9A-69454DB010D2}" srcOrd="0" destOrd="0" presId="urn:microsoft.com/office/officeart/2005/8/layout/matrix3"/>
    <dgm:cxn modelId="{DDAA4A92-12AE-4C3F-926D-370113D8B802}" type="presOf" srcId="{082745E6-151C-410A-B439-E9C659F745BA}" destId="{49276D8B-2AFD-4A96-9B6E-1A8735D672B1}" srcOrd="0" destOrd="0" presId="urn:microsoft.com/office/officeart/2005/8/layout/matrix3"/>
    <dgm:cxn modelId="{C326EB1A-784F-4697-B6B9-6982AABF655C}" type="presOf" srcId="{B6CF1FEC-C1B1-4D74-8A85-32EF525322C2}" destId="{107DA743-5D7D-4565-AC38-DA443C997005}" srcOrd="0" destOrd="0" presId="urn:microsoft.com/office/officeart/2005/8/layout/matrix3"/>
    <dgm:cxn modelId="{4FFDCCEF-1B48-451A-829B-322685D0EDB9}" srcId="{082745E6-151C-410A-B439-E9C659F745BA}" destId="{D56C8E74-355B-420E-A911-579C05737BA6}" srcOrd="1" destOrd="0" parTransId="{30A97796-4B42-4BC1-BBAD-9E921C8D21FD}" sibTransId="{E6516176-8E5C-46BA-90AC-179388024173}"/>
    <dgm:cxn modelId="{BBCD5485-BA82-4C72-98CC-77CFB2E4FDD6}" srcId="{082745E6-151C-410A-B439-E9C659F745BA}" destId="{EE065827-709B-40AE-80C3-D3F8C8030DAE}" srcOrd="0" destOrd="0" parTransId="{7EE80DAD-C692-487A-ACD9-65B269136FD7}" sibTransId="{BF7E52E6-85F9-455C-813D-33C3AAA3F19A}"/>
    <dgm:cxn modelId="{A6953A1C-C282-4481-8A64-EF3BAA767028}" type="presOf" srcId="{D2E30372-6AA1-47DA-8F66-D72CBD3DB73C}" destId="{2F8D9DF9-6389-43DC-8057-6DFFF69D6BA4}" srcOrd="0" destOrd="0" presId="urn:microsoft.com/office/officeart/2005/8/layout/matrix3"/>
    <dgm:cxn modelId="{28680461-A8F4-473B-870A-BD0C5E6059CC}" srcId="{082745E6-151C-410A-B439-E9C659F745BA}" destId="{B6CF1FEC-C1B1-4D74-8A85-32EF525322C2}" srcOrd="3" destOrd="0" parTransId="{01F08BB0-13DB-4CA4-BE02-75F0F4265231}" sibTransId="{E3A22099-F7C8-4605-933C-F04B049C53A3}"/>
    <dgm:cxn modelId="{53D2E5EF-3954-476F-82C3-759A72A99DB4}" type="presParOf" srcId="{49276D8B-2AFD-4A96-9B6E-1A8735D672B1}" destId="{66EABFCC-359B-4328-B5FB-91E61A929184}" srcOrd="0" destOrd="0" presId="urn:microsoft.com/office/officeart/2005/8/layout/matrix3"/>
    <dgm:cxn modelId="{5CE713FF-028F-4439-92AE-7C9001F2D20B}" type="presParOf" srcId="{49276D8B-2AFD-4A96-9B6E-1A8735D672B1}" destId="{5D323CA2-8C2D-4AE7-9E9A-69454DB010D2}" srcOrd="1" destOrd="0" presId="urn:microsoft.com/office/officeart/2005/8/layout/matrix3"/>
    <dgm:cxn modelId="{454403FA-23AE-4AD7-AF10-4E47F6692D45}" type="presParOf" srcId="{49276D8B-2AFD-4A96-9B6E-1A8735D672B1}" destId="{6D612873-7A1A-46C8-B4B7-66A26AB91DDB}" srcOrd="2" destOrd="0" presId="urn:microsoft.com/office/officeart/2005/8/layout/matrix3"/>
    <dgm:cxn modelId="{F134F856-22A8-426E-B3A1-440A4AFB0ED2}" type="presParOf" srcId="{49276D8B-2AFD-4A96-9B6E-1A8735D672B1}" destId="{2F8D9DF9-6389-43DC-8057-6DFFF69D6BA4}" srcOrd="3" destOrd="0" presId="urn:microsoft.com/office/officeart/2005/8/layout/matrix3"/>
    <dgm:cxn modelId="{E1E45440-1B97-4961-A23C-936A0479642E}" type="presParOf" srcId="{49276D8B-2AFD-4A96-9B6E-1A8735D672B1}" destId="{107DA743-5D7D-4565-AC38-DA443C9970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316001-D1F8-4B5D-8AE2-51CBB865BE8A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59B5F10-40A6-4D70-8F07-F578142FB26E}">
      <dgm:prSet phldrT="[文本]"/>
      <dgm:spPr/>
      <dgm:t>
        <a:bodyPr/>
        <a:lstStyle/>
        <a:p>
          <a:r>
            <a:rPr lang="zh-CN" altLang="en-US" dirty="0" smtClean="0"/>
            <a:t>生产</a:t>
          </a:r>
          <a:endParaRPr lang="zh-CN" altLang="en-US" dirty="0"/>
        </a:p>
      </dgm:t>
    </dgm:pt>
    <dgm:pt modelId="{26BCC45A-4DD5-43A3-8373-04E4CA9F6A4E}" type="parTrans" cxnId="{F1EA8EDB-AD89-41D0-A686-CBC3210B8081}">
      <dgm:prSet/>
      <dgm:spPr/>
      <dgm:t>
        <a:bodyPr/>
        <a:lstStyle/>
        <a:p>
          <a:endParaRPr lang="zh-CN" altLang="en-US"/>
        </a:p>
      </dgm:t>
    </dgm:pt>
    <dgm:pt modelId="{C818E8CD-131D-4633-BE99-A83EEED8439C}" type="sibTrans" cxnId="{F1EA8EDB-AD89-41D0-A686-CBC3210B8081}">
      <dgm:prSet/>
      <dgm:spPr/>
      <dgm:t>
        <a:bodyPr/>
        <a:lstStyle/>
        <a:p>
          <a:endParaRPr lang="zh-CN" altLang="en-US"/>
        </a:p>
      </dgm:t>
    </dgm:pt>
    <dgm:pt modelId="{E79CD633-7E69-4FDA-B087-ADE827EB79AC}">
      <dgm:prSet phldrT="[文本]"/>
      <dgm:spPr/>
      <dgm:t>
        <a:bodyPr/>
        <a:lstStyle/>
        <a:p>
          <a:r>
            <a:rPr lang="en-US" altLang="zh-CN" dirty="0" smtClean="0"/>
            <a:t>WSCADA—</a:t>
          </a:r>
          <a:r>
            <a:rPr lang="zh-CN" altLang="en-US" dirty="0" smtClean="0"/>
            <a:t>供水智能调度系统</a:t>
          </a:r>
          <a:endParaRPr lang="zh-CN" altLang="en-US" dirty="0"/>
        </a:p>
      </dgm:t>
    </dgm:pt>
    <dgm:pt modelId="{E845C1FB-1E93-4A4C-BC0C-BEA87D2B8F70}" type="parTrans" cxnId="{DE2F3220-06D5-48BA-882F-BF8FD023C8BE}">
      <dgm:prSet/>
      <dgm:spPr/>
      <dgm:t>
        <a:bodyPr/>
        <a:lstStyle/>
        <a:p>
          <a:endParaRPr lang="zh-CN" altLang="en-US"/>
        </a:p>
      </dgm:t>
    </dgm:pt>
    <dgm:pt modelId="{D9C2BB55-5C07-47AE-94A4-434DF0A6EB2C}" type="sibTrans" cxnId="{DE2F3220-06D5-48BA-882F-BF8FD023C8BE}">
      <dgm:prSet/>
      <dgm:spPr/>
      <dgm:t>
        <a:bodyPr/>
        <a:lstStyle/>
        <a:p>
          <a:endParaRPr lang="zh-CN" altLang="en-US"/>
        </a:p>
      </dgm:t>
    </dgm:pt>
    <dgm:pt modelId="{0920EBFA-C523-45E0-B363-86E2DB7902D3}">
      <dgm:prSet phldrT="[文本]"/>
      <dgm:spPr/>
      <dgm:t>
        <a:bodyPr/>
        <a:lstStyle/>
        <a:p>
          <a:r>
            <a:rPr lang="en-US" altLang="zh-CN" dirty="0" smtClean="0"/>
            <a:t>WQM—</a:t>
          </a:r>
          <a:r>
            <a:rPr lang="zh-CN" altLang="en-US" dirty="0" smtClean="0"/>
            <a:t>水质监测系统</a:t>
          </a:r>
          <a:endParaRPr lang="zh-CN" altLang="en-US" dirty="0"/>
        </a:p>
      </dgm:t>
    </dgm:pt>
    <dgm:pt modelId="{4D54D5E2-0816-4F72-9FFF-205FA9239D45}" type="parTrans" cxnId="{97D8395D-2BB7-4DA6-9900-5D9968B4387D}">
      <dgm:prSet/>
      <dgm:spPr/>
      <dgm:t>
        <a:bodyPr/>
        <a:lstStyle/>
        <a:p>
          <a:endParaRPr lang="zh-CN" altLang="en-US"/>
        </a:p>
      </dgm:t>
    </dgm:pt>
    <dgm:pt modelId="{CAC95779-252C-404E-892A-70E5D2544983}" type="sibTrans" cxnId="{97D8395D-2BB7-4DA6-9900-5D9968B4387D}">
      <dgm:prSet/>
      <dgm:spPr/>
      <dgm:t>
        <a:bodyPr/>
        <a:lstStyle/>
        <a:p>
          <a:endParaRPr lang="zh-CN" altLang="en-US"/>
        </a:p>
      </dgm:t>
    </dgm:pt>
    <dgm:pt modelId="{188A814A-E9E8-4D0F-989A-447E0D4C4B85}">
      <dgm:prSet phldrT="[文本]"/>
      <dgm:spPr/>
      <dgm:t>
        <a:bodyPr/>
        <a:lstStyle/>
        <a:p>
          <a:r>
            <a:rPr lang="zh-CN" altLang="en-US" dirty="0" smtClean="0"/>
            <a:t>输送</a:t>
          </a:r>
          <a:endParaRPr lang="zh-CN" altLang="en-US" dirty="0"/>
        </a:p>
      </dgm:t>
    </dgm:pt>
    <dgm:pt modelId="{818C61AB-68B3-4D46-9B53-C6DFC45899B7}" type="parTrans" cxnId="{815BFA59-9405-4D0F-B7FA-5283DC662581}">
      <dgm:prSet/>
      <dgm:spPr/>
      <dgm:t>
        <a:bodyPr/>
        <a:lstStyle/>
        <a:p>
          <a:endParaRPr lang="zh-CN" altLang="en-US"/>
        </a:p>
      </dgm:t>
    </dgm:pt>
    <dgm:pt modelId="{7EE5DB30-FEB2-407C-A67A-A49A94E96E86}" type="sibTrans" cxnId="{815BFA59-9405-4D0F-B7FA-5283DC662581}">
      <dgm:prSet/>
      <dgm:spPr/>
      <dgm:t>
        <a:bodyPr/>
        <a:lstStyle/>
        <a:p>
          <a:endParaRPr lang="zh-CN" altLang="en-US"/>
        </a:p>
      </dgm:t>
    </dgm:pt>
    <dgm:pt modelId="{2BB6C6FD-4865-4DD3-9D75-6F230F3A9CA0}">
      <dgm:prSet phldrT="[文本]"/>
      <dgm:spPr/>
      <dgm:t>
        <a:bodyPr/>
        <a:lstStyle/>
        <a:p>
          <a:r>
            <a:rPr lang="en-US" altLang="zh-CN" dirty="0" smtClean="0"/>
            <a:t>WGIS—</a:t>
          </a:r>
          <a:r>
            <a:rPr lang="zh-CN" altLang="en-US" dirty="0" smtClean="0"/>
            <a:t>管网地理信息系统</a:t>
          </a:r>
          <a:endParaRPr lang="zh-CN" altLang="en-US" dirty="0"/>
        </a:p>
      </dgm:t>
    </dgm:pt>
    <dgm:pt modelId="{A6635E76-5D87-46FD-BF18-D9C012C0ECD6}" type="parTrans" cxnId="{13C8AE13-9AFB-4A38-9AB6-C1289A95DCE1}">
      <dgm:prSet/>
      <dgm:spPr/>
      <dgm:t>
        <a:bodyPr/>
        <a:lstStyle/>
        <a:p>
          <a:endParaRPr lang="zh-CN" altLang="en-US"/>
        </a:p>
      </dgm:t>
    </dgm:pt>
    <dgm:pt modelId="{9B6F777F-5726-499B-AAF5-28E3C3CBF23E}" type="sibTrans" cxnId="{13C8AE13-9AFB-4A38-9AB6-C1289A95DCE1}">
      <dgm:prSet/>
      <dgm:spPr/>
      <dgm:t>
        <a:bodyPr/>
        <a:lstStyle/>
        <a:p>
          <a:endParaRPr lang="zh-CN" altLang="en-US"/>
        </a:p>
      </dgm:t>
    </dgm:pt>
    <dgm:pt modelId="{F839A8CE-4EEB-48A0-883F-53B738666CB3}">
      <dgm:prSet phldrT="[文本]"/>
      <dgm:spPr/>
      <dgm:t>
        <a:bodyPr/>
        <a:lstStyle/>
        <a:p>
          <a:r>
            <a:rPr lang="zh-CN" altLang="en-US" dirty="0" smtClean="0"/>
            <a:t>销售</a:t>
          </a:r>
          <a:endParaRPr lang="zh-CN" altLang="en-US" dirty="0"/>
        </a:p>
      </dgm:t>
    </dgm:pt>
    <dgm:pt modelId="{C87A70E9-E61C-4266-A95B-F1AC2A064A9F}" type="parTrans" cxnId="{C8511981-5C78-45F7-A513-D39DE6438E4D}">
      <dgm:prSet/>
      <dgm:spPr/>
      <dgm:t>
        <a:bodyPr/>
        <a:lstStyle/>
        <a:p>
          <a:endParaRPr lang="zh-CN" altLang="en-US"/>
        </a:p>
      </dgm:t>
    </dgm:pt>
    <dgm:pt modelId="{F6F38027-5236-47AA-ACAB-78DF6735BF82}" type="sibTrans" cxnId="{C8511981-5C78-45F7-A513-D39DE6438E4D}">
      <dgm:prSet/>
      <dgm:spPr/>
      <dgm:t>
        <a:bodyPr/>
        <a:lstStyle/>
        <a:p>
          <a:endParaRPr lang="zh-CN" altLang="en-US"/>
        </a:p>
      </dgm:t>
    </dgm:pt>
    <dgm:pt modelId="{7F926191-95EB-4034-9CAC-F9520D4B69CB}">
      <dgm:prSet phldrT="[文本]"/>
      <dgm:spPr/>
      <dgm:t>
        <a:bodyPr/>
        <a:lstStyle/>
        <a:p>
          <a:r>
            <a:rPr lang="en-US" altLang="zh-CN" dirty="0" smtClean="0"/>
            <a:t>WMARKET—</a:t>
          </a:r>
          <a:r>
            <a:rPr lang="zh-CN" altLang="en-US" dirty="0" smtClean="0"/>
            <a:t>营收管理系统</a:t>
          </a:r>
          <a:endParaRPr lang="zh-CN" altLang="en-US" dirty="0"/>
        </a:p>
      </dgm:t>
    </dgm:pt>
    <dgm:pt modelId="{67130DE2-C8D5-4338-B2D1-B38E9CE50221}" type="parTrans" cxnId="{9A75B719-5CD6-4E9C-8143-C2155F457198}">
      <dgm:prSet/>
      <dgm:spPr/>
      <dgm:t>
        <a:bodyPr/>
        <a:lstStyle/>
        <a:p>
          <a:endParaRPr lang="zh-CN" altLang="en-US"/>
        </a:p>
      </dgm:t>
    </dgm:pt>
    <dgm:pt modelId="{58D7703C-80B7-46DE-8E56-1557F5239F5B}" type="sibTrans" cxnId="{9A75B719-5CD6-4E9C-8143-C2155F457198}">
      <dgm:prSet/>
      <dgm:spPr/>
      <dgm:t>
        <a:bodyPr/>
        <a:lstStyle/>
        <a:p>
          <a:endParaRPr lang="zh-CN" altLang="en-US"/>
        </a:p>
      </dgm:t>
    </dgm:pt>
    <dgm:pt modelId="{868D619B-412F-458E-BC19-B94954468116}">
      <dgm:prSet phldrT="[文本]"/>
      <dgm:spPr/>
      <dgm:t>
        <a:bodyPr/>
        <a:lstStyle/>
        <a:p>
          <a:r>
            <a:rPr lang="en-US" altLang="zh-CN" dirty="0" smtClean="0"/>
            <a:t>WATM—</a:t>
          </a:r>
          <a:r>
            <a:rPr lang="zh-CN" altLang="en-US" dirty="0" smtClean="0"/>
            <a:t>自助缴费系统</a:t>
          </a:r>
          <a:endParaRPr lang="zh-CN" altLang="en-US" dirty="0"/>
        </a:p>
      </dgm:t>
    </dgm:pt>
    <dgm:pt modelId="{6E618316-1412-4D9F-91D8-BD13BC0FC554}" type="parTrans" cxnId="{39049C24-AE27-428D-9D47-8025191EB28A}">
      <dgm:prSet/>
      <dgm:spPr/>
      <dgm:t>
        <a:bodyPr/>
        <a:lstStyle/>
        <a:p>
          <a:endParaRPr lang="zh-CN" altLang="en-US"/>
        </a:p>
      </dgm:t>
    </dgm:pt>
    <dgm:pt modelId="{EB00B4B4-3FDB-4126-880A-7C7BD42B2D19}" type="sibTrans" cxnId="{39049C24-AE27-428D-9D47-8025191EB28A}">
      <dgm:prSet/>
      <dgm:spPr/>
      <dgm:t>
        <a:bodyPr/>
        <a:lstStyle/>
        <a:p>
          <a:endParaRPr lang="zh-CN" altLang="en-US"/>
        </a:p>
      </dgm:t>
    </dgm:pt>
    <dgm:pt modelId="{850ADAD9-CF89-47DA-9A95-7F5CA6BBD385}">
      <dgm:prSet phldrT="[文本]"/>
      <dgm:spPr/>
      <dgm:t>
        <a:bodyPr/>
        <a:lstStyle/>
        <a:p>
          <a:r>
            <a:rPr lang="en-US" altLang="zh-CN" dirty="0" smtClean="0"/>
            <a:t>WMAPP—</a:t>
          </a:r>
          <a:r>
            <a:rPr lang="zh-CN" altLang="en-US" dirty="0" smtClean="0"/>
            <a:t>移动自助交费系统</a:t>
          </a:r>
          <a:endParaRPr lang="zh-CN" altLang="en-US" dirty="0"/>
        </a:p>
      </dgm:t>
    </dgm:pt>
    <dgm:pt modelId="{01E9514C-528B-42BD-895A-290F84C5B06A}" type="parTrans" cxnId="{CC45EF54-9EDD-4858-B6B0-F0739B7DC8F2}">
      <dgm:prSet/>
      <dgm:spPr/>
      <dgm:t>
        <a:bodyPr/>
        <a:lstStyle/>
        <a:p>
          <a:endParaRPr lang="zh-CN" altLang="en-US"/>
        </a:p>
      </dgm:t>
    </dgm:pt>
    <dgm:pt modelId="{4B06B4D3-15D9-44C5-996A-EFC736F1A0C8}" type="sibTrans" cxnId="{CC45EF54-9EDD-4858-B6B0-F0739B7DC8F2}">
      <dgm:prSet/>
      <dgm:spPr/>
      <dgm:t>
        <a:bodyPr/>
        <a:lstStyle/>
        <a:p>
          <a:endParaRPr lang="zh-CN" altLang="en-US"/>
        </a:p>
      </dgm:t>
    </dgm:pt>
    <dgm:pt modelId="{6EB646C1-E323-460C-8895-C89E1F049282}">
      <dgm:prSet phldrT="[文本]"/>
      <dgm:spPr/>
      <dgm:t>
        <a:bodyPr/>
        <a:lstStyle/>
        <a:p>
          <a:r>
            <a:rPr lang="en-US" altLang="zh-CN" dirty="0" smtClean="0"/>
            <a:t>WCDWT—</a:t>
          </a:r>
          <a:r>
            <a:rPr lang="zh-CN" altLang="en-US" dirty="0" smtClean="0"/>
            <a:t>自助写卡系统</a:t>
          </a:r>
          <a:endParaRPr lang="zh-CN" altLang="en-US" dirty="0"/>
        </a:p>
      </dgm:t>
    </dgm:pt>
    <dgm:pt modelId="{D7D89DB1-E4A7-4E9A-AC6B-1ED171AC8DF0}" type="parTrans" cxnId="{8C6DE229-739B-4968-A50F-A79D9F4139C6}">
      <dgm:prSet/>
      <dgm:spPr/>
      <dgm:t>
        <a:bodyPr/>
        <a:lstStyle/>
        <a:p>
          <a:endParaRPr lang="zh-CN" altLang="en-US"/>
        </a:p>
      </dgm:t>
    </dgm:pt>
    <dgm:pt modelId="{498423F3-391B-4660-B3B9-EDB329C846B3}" type="sibTrans" cxnId="{8C6DE229-739B-4968-A50F-A79D9F4139C6}">
      <dgm:prSet/>
      <dgm:spPr/>
      <dgm:t>
        <a:bodyPr/>
        <a:lstStyle/>
        <a:p>
          <a:endParaRPr lang="zh-CN" altLang="en-US"/>
        </a:p>
      </dgm:t>
    </dgm:pt>
    <dgm:pt modelId="{82F75841-90C8-490F-B722-91E394E8A92C}">
      <dgm:prSet phldrT="[文本]"/>
      <dgm:spPr/>
      <dgm:t>
        <a:bodyPr/>
        <a:lstStyle/>
        <a:p>
          <a:r>
            <a:rPr lang="en-US" altLang="zh-CN" dirty="0" smtClean="0"/>
            <a:t>WPRIS—</a:t>
          </a:r>
          <a:r>
            <a:rPr lang="zh-CN" altLang="en-US" dirty="0" smtClean="0"/>
            <a:t>移动巡检系统</a:t>
          </a:r>
          <a:endParaRPr lang="zh-CN" altLang="en-US" dirty="0"/>
        </a:p>
      </dgm:t>
    </dgm:pt>
    <dgm:pt modelId="{67E1CBA4-5E6D-409C-9583-0E4DB7F7B060}" type="parTrans" cxnId="{84023B51-6EF1-483E-8D1A-4F238831E6EF}">
      <dgm:prSet/>
      <dgm:spPr/>
      <dgm:t>
        <a:bodyPr/>
        <a:lstStyle/>
        <a:p>
          <a:endParaRPr lang="zh-CN" altLang="en-US"/>
        </a:p>
      </dgm:t>
    </dgm:pt>
    <dgm:pt modelId="{80394010-BE43-4D37-8E4F-D732E1269548}" type="sibTrans" cxnId="{84023B51-6EF1-483E-8D1A-4F238831E6EF}">
      <dgm:prSet/>
      <dgm:spPr/>
      <dgm:t>
        <a:bodyPr/>
        <a:lstStyle/>
        <a:p>
          <a:endParaRPr lang="zh-CN" altLang="en-US"/>
        </a:p>
      </dgm:t>
    </dgm:pt>
    <dgm:pt modelId="{FC8B9483-B1D9-41FB-BAFE-757B10C8AACE}">
      <dgm:prSet phldrT="[文本]"/>
      <dgm:spPr/>
      <dgm:t>
        <a:bodyPr/>
        <a:lstStyle/>
        <a:p>
          <a:r>
            <a:rPr lang="en-US" altLang="zh-CN" dirty="0" smtClean="0"/>
            <a:t>WMREADER—</a:t>
          </a:r>
          <a:r>
            <a:rPr lang="zh-CN" altLang="en-US" dirty="0" smtClean="0"/>
            <a:t>移动抄表收费系统</a:t>
          </a:r>
          <a:endParaRPr lang="zh-CN" altLang="en-US" dirty="0"/>
        </a:p>
      </dgm:t>
    </dgm:pt>
    <dgm:pt modelId="{B8EB4943-077C-45FB-972C-69B919CB3C4D}" type="parTrans" cxnId="{87783FF2-9793-4B61-8CA3-D5D1FD81D7A1}">
      <dgm:prSet/>
      <dgm:spPr/>
      <dgm:t>
        <a:bodyPr/>
        <a:lstStyle/>
        <a:p>
          <a:endParaRPr lang="zh-CN" altLang="en-US"/>
        </a:p>
      </dgm:t>
    </dgm:pt>
    <dgm:pt modelId="{9D2000B2-3F57-4FC5-AE21-F30E7C8221E6}" type="sibTrans" cxnId="{87783FF2-9793-4B61-8CA3-D5D1FD81D7A1}">
      <dgm:prSet/>
      <dgm:spPr/>
      <dgm:t>
        <a:bodyPr/>
        <a:lstStyle/>
        <a:p>
          <a:endParaRPr lang="zh-CN" altLang="en-US"/>
        </a:p>
      </dgm:t>
    </dgm:pt>
    <dgm:pt modelId="{7067565C-4C88-4478-9ACE-055BAC164568}">
      <dgm:prSet phldrT="[文本]"/>
      <dgm:spPr/>
      <dgm:t>
        <a:bodyPr/>
        <a:lstStyle/>
        <a:p>
          <a:r>
            <a:rPr lang="zh-CN" altLang="en-US" dirty="0" smtClean="0"/>
            <a:t>服务</a:t>
          </a:r>
          <a:endParaRPr lang="zh-CN" altLang="en-US" dirty="0"/>
        </a:p>
      </dgm:t>
    </dgm:pt>
    <dgm:pt modelId="{CA1EB932-0827-4379-A91F-E7135E068D1B}" type="parTrans" cxnId="{473F2316-456A-439A-852F-A66E9B045423}">
      <dgm:prSet/>
      <dgm:spPr/>
      <dgm:t>
        <a:bodyPr/>
        <a:lstStyle/>
        <a:p>
          <a:endParaRPr lang="zh-CN" altLang="en-US"/>
        </a:p>
      </dgm:t>
    </dgm:pt>
    <dgm:pt modelId="{C34DF8FB-B681-4342-BEA7-88EEAB3DE8F4}" type="sibTrans" cxnId="{473F2316-456A-439A-852F-A66E9B045423}">
      <dgm:prSet/>
      <dgm:spPr/>
      <dgm:t>
        <a:bodyPr/>
        <a:lstStyle/>
        <a:p>
          <a:endParaRPr lang="zh-CN" altLang="en-US"/>
        </a:p>
      </dgm:t>
    </dgm:pt>
    <dgm:pt modelId="{0A255D3C-80C3-40BC-8E27-30D3D876D492}">
      <dgm:prSet phldrT="[文本]"/>
      <dgm:spPr/>
      <dgm:t>
        <a:bodyPr/>
        <a:lstStyle/>
        <a:p>
          <a:r>
            <a:rPr lang="zh-CN" altLang="en-US" dirty="0" smtClean="0"/>
            <a:t>管理</a:t>
          </a:r>
          <a:endParaRPr lang="zh-CN" altLang="en-US" dirty="0"/>
        </a:p>
      </dgm:t>
    </dgm:pt>
    <dgm:pt modelId="{15A67E97-DBD8-409C-9A73-CF4BF8B0C138}" type="parTrans" cxnId="{0BEDFD84-38E8-46A0-BA74-975EB3B1EE35}">
      <dgm:prSet/>
      <dgm:spPr/>
      <dgm:t>
        <a:bodyPr/>
        <a:lstStyle/>
        <a:p>
          <a:endParaRPr lang="zh-CN" altLang="en-US"/>
        </a:p>
      </dgm:t>
    </dgm:pt>
    <dgm:pt modelId="{9E0F8EA1-E108-4849-9409-99F68FBBE00C}" type="sibTrans" cxnId="{0BEDFD84-38E8-46A0-BA74-975EB3B1EE35}">
      <dgm:prSet/>
      <dgm:spPr/>
      <dgm:t>
        <a:bodyPr/>
        <a:lstStyle/>
        <a:p>
          <a:endParaRPr lang="zh-CN" altLang="en-US"/>
        </a:p>
      </dgm:t>
    </dgm:pt>
    <dgm:pt modelId="{B21F0E36-0686-4427-8956-0815B08F7CF0}">
      <dgm:prSet phldrT="[文本]"/>
      <dgm:spPr/>
      <dgm:t>
        <a:bodyPr/>
        <a:lstStyle/>
        <a:p>
          <a:r>
            <a:rPr lang="en-US" altLang="zh-CN" dirty="0" smtClean="0"/>
            <a:t>WCC—</a:t>
          </a:r>
          <a:r>
            <a:rPr lang="zh-CN" altLang="en-US" dirty="0" smtClean="0"/>
            <a:t>客服热线系统</a:t>
          </a:r>
          <a:endParaRPr lang="zh-CN" altLang="en-US" dirty="0"/>
        </a:p>
      </dgm:t>
    </dgm:pt>
    <dgm:pt modelId="{29F01622-6A2A-49DF-BCB7-4466FDA47662}" type="parTrans" cxnId="{2522D425-059E-4FE0-8A49-713DB4EC8AA2}">
      <dgm:prSet/>
      <dgm:spPr/>
      <dgm:t>
        <a:bodyPr/>
        <a:lstStyle/>
        <a:p>
          <a:endParaRPr lang="zh-CN" altLang="en-US"/>
        </a:p>
      </dgm:t>
    </dgm:pt>
    <dgm:pt modelId="{B034BC92-D937-4D48-9915-D8BAE8CE6E50}" type="sibTrans" cxnId="{2522D425-059E-4FE0-8A49-713DB4EC8AA2}">
      <dgm:prSet/>
      <dgm:spPr/>
      <dgm:t>
        <a:bodyPr/>
        <a:lstStyle/>
        <a:p>
          <a:endParaRPr lang="zh-CN" altLang="en-US"/>
        </a:p>
      </dgm:t>
    </dgm:pt>
    <dgm:pt modelId="{D8C3CBD5-5A1A-4598-9679-8E40E4165A28}">
      <dgm:prSet phldrT="[文本]"/>
      <dgm:spPr/>
      <dgm:t>
        <a:bodyPr/>
        <a:lstStyle/>
        <a:p>
          <a:r>
            <a:rPr lang="en-US" altLang="zh-CN" dirty="0" smtClean="0"/>
            <a:t>WMCFLOW—</a:t>
          </a:r>
          <a:r>
            <a:rPr lang="zh-CN" altLang="en-US" dirty="0" smtClean="0"/>
            <a:t>报装维修管理系统</a:t>
          </a:r>
          <a:endParaRPr lang="zh-CN" altLang="en-US" dirty="0"/>
        </a:p>
      </dgm:t>
    </dgm:pt>
    <dgm:pt modelId="{02C8EFF5-3682-491C-A2C8-DFE7C9E88011}" type="parTrans" cxnId="{A6662939-98DD-408D-8933-0EABF9E7EE96}">
      <dgm:prSet/>
      <dgm:spPr/>
      <dgm:t>
        <a:bodyPr/>
        <a:lstStyle/>
        <a:p>
          <a:endParaRPr lang="zh-CN" altLang="en-US"/>
        </a:p>
      </dgm:t>
    </dgm:pt>
    <dgm:pt modelId="{1FCB96B4-25C9-4E59-8671-84721D124A90}" type="sibTrans" cxnId="{A6662939-98DD-408D-8933-0EABF9E7EE96}">
      <dgm:prSet/>
      <dgm:spPr/>
      <dgm:t>
        <a:bodyPr/>
        <a:lstStyle/>
        <a:p>
          <a:endParaRPr lang="zh-CN" altLang="en-US"/>
        </a:p>
      </dgm:t>
    </dgm:pt>
    <dgm:pt modelId="{5EF0CA43-E623-4A00-A04A-03E4B9A5B951}">
      <dgm:prSet phldrT="[文本]"/>
      <dgm:spPr/>
      <dgm:t>
        <a:bodyPr/>
        <a:lstStyle/>
        <a:p>
          <a:r>
            <a:rPr lang="en-US" altLang="zh-CN" dirty="0" smtClean="0"/>
            <a:t>WMMS—</a:t>
          </a:r>
          <a:r>
            <a:rPr lang="zh-CN" altLang="en-US" dirty="0" smtClean="0"/>
            <a:t>物资管理系统</a:t>
          </a:r>
          <a:endParaRPr lang="zh-CN" altLang="en-US" dirty="0"/>
        </a:p>
      </dgm:t>
    </dgm:pt>
    <dgm:pt modelId="{24F9E696-A53E-419D-9208-2FAE5750B9D5}" type="parTrans" cxnId="{DDC23448-D7E1-42BE-BAE6-ECE468E74686}">
      <dgm:prSet/>
      <dgm:spPr/>
      <dgm:t>
        <a:bodyPr/>
        <a:lstStyle/>
        <a:p>
          <a:endParaRPr lang="zh-CN" altLang="en-US"/>
        </a:p>
      </dgm:t>
    </dgm:pt>
    <dgm:pt modelId="{6DE7F295-E257-4DB7-AF09-953C31EF49B1}" type="sibTrans" cxnId="{DDC23448-D7E1-42BE-BAE6-ECE468E74686}">
      <dgm:prSet/>
      <dgm:spPr/>
      <dgm:t>
        <a:bodyPr/>
        <a:lstStyle/>
        <a:p>
          <a:endParaRPr lang="zh-CN" altLang="en-US"/>
        </a:p>
      </dgm:t>
    </dgm:pt>
    <dgm:pt modelId="{3E258BF9-ADC4-414E-BF2F-9DEF39E15634}">
      <dgm:prSet phldrT="[文本]"/>
      <dgm:spPr/>
      <dgm:t>
        <a:bodyPr/>
        <a:lstStyle/>
        <a:p>
          <a:r>
            <a:rPr lang="en-US" altLang="zh-CN" dirty="0" smtClean="0"/>
            <a:t>WOA—</a:t>
          </a:r>
          <a:r>
            <a:rPr lang="zh-CN" altLang="en-US" dirty="0" smtClean="0"/>
            <a:t>办公系统</a:t>
          </a:r>
          <a:endParaRPr lang="zh-CN" altLang="en-US" dirty="0"/>
        </a:p>
      </dgm:t>
    </dgm:pt>
    <dgm:pt modelId="{5B2A8F81-D39D-4C9D-9B57-DF3B7699E9CB}" type="parTrans" cxnId="{91D85365-C440-4C95-B85A-E8D5ED21F159}">
      <dgm:prSet/>
      <dgm:spPr/>
      <dgm:t>
        <a:bodyPr/>
        <a:lstStyle/>
        <a:p>
          <a:endParaRPr lang="zh-CN" altLang="en-US"/>
        </a:p>
      </dgm:t>
    </dgm:pt>
    <dgm:pt modelId="{FBABACA4-92BE-4B17-A488-8D7DBE7CA020}" type="sibTrans" cxnId="{91D85365-C440-4C95-B85A-E8D5ED21F159}">
      <dgm:prSet/>
      <dgm:spPr/>
      <dgm:t>
        <a:bodyPr/>
        <a:lstStyle/>
        <a:p>
          <a:endParaRPr lang="zh-CN" altLang="en-US"/>
        </a:p>
      </dgm:t>
    </dgm:pt>
    <dgm:pt modelId="{FB6934C6-6068-4BA7-AA24-C871A1E8502F}">
      <dgm:prSet phldrT="[文本]"/>
      <dgm:spPr/>
      <dgm:t>
        <a:bodyPr/>
        <a:lstStyle/>
        <a:p>
          <a:r>
            <a:rPr lang="en-US" altLang="zh-CN" dirty="0" smtClean="0"/>
            <a:t>WWEPORT—</a:t>
          </a:r>
          <a:r>
            <a:rPr lang="zh-CN" altLang="en-US" dirty="0" smtClean="0"/>
            <a:t>门户网站</a:t>
          </a:r>
          <a:endParaRPr lang="zh-CN" altLang="en-US" dirty="0"/>
        </a:p>
      </dgm:t>
    </dgm:pt>
    <dgm:pt modelId="{47B9F944-9755-4EA0-A2FD-5D95E3691097}" type="parTrans" cxnId="{745696B9-49D2-4D11-9388-9F1C171B6CF3}">
      <dgm:prSet/>
      <dgm:spPr/>
      <dgm:t>
        <a:bodyPr/>
        <a:lstStyle/>
        <a:p>
          <a:endParaRPr lang="zh-CN" altLang="en-US"/>
        </a:p>
      </dgm:t>
    </dgm:pt>
    <dgm:pt modelId="{131FF308-E7A9-4FCB-A64E-0B9EBB0DF38D}" type="sibTrans" cxnId="{745696B9-49D2-4D11-9388-9F1C171B6CF3}">
      <dgm:prSet/>
      <dgm:spPr/>
      <dgm:t>
        <a:bodyPr/>
        <a:lstStyle/>
        <a:p>
          <a:endParaRPr lang="zh-CN" altLang="en-US"/>
        </a:p>
      </dgm:t>
    </dgm:pt>
    <dgm:pt modelId="{5B155C32-74AD-494B-9A6B-F0EE67990520}">
      <dgm:prSet phldrT="[文本]"/>
      <dgm:spPr/>
      <dgm:t>
        <a:bodyPr/>
        <a:lstStyle/>
        <a:p>
          <a:r>
            <a:rPr lang="en-US" altLang="zh-CN" dirty="0" smtClean="0"/>
            <a:t>WLDSRH—</a:t>
          </a:r>
          <a:r>
            <a:rPr lang="zh-CN" altLang="en-US" dirty="0" smtClean="0"/>
            <a:t>领导综合查询系统</a:t>
          </a:r>
          <a:endParaRPr lang="zh-CN" altLang="en-US" dirty="0"/>
        </a:p>
      </dgm:t>
    </dgm:pt>
    <dgm:pt modelId="{68E6E1FA-127C-4A7B-B995-D42992AA8378}" type="parTrans" cxnId="{070610BD-2E54-4AC5-B1BF-38D50519D6C6}">
      <dgm:prSet/>
      <dgm:spPr/>
      <dgm:t>
        <a:bodyPr/>
        <a:lstStyle/>
        <a:p>
          <a:endParaRPr lang="zh-CN" altLang="en-US"/>
        </a:p>
      </dgm:t>
    </dgm:pt>
    <dgm:pt modelId="{24D5FBB6-E452-425A-9151-1720331A370A}" type="sibTrans" cxnId="{070610BD-2E54-4AC5-B1BF-38D50519D6C6}">
      <dgm:prSet/>
      <dgm:spPr/>
      <dgm:t>
        <a:bodyPr/>
        <a:lstStyle/>
        <a:p>
          <a:endParaRPr lang="zh-CN" altLang="en-US"/>
        </a:p>
      </dgm:t>
    </dgm:pt>
    <dgm:pt modelId="{1716DD40-CADF-4263-A98F-085327258377}">
      <dgm:prSet phldrT="[文本]"/>
      <dgm:spPr/>
      <dgm:t>
        <a:bodyPr/>
        <a:lstStyle/>
        <a:p>
          <a:r>
            <a:rPr lang="en-US" altLang="zh-CN" dirty="0" smtClean="0"/>
            <a:t>WUSRCH—</a:t>
          </a:r>
          <a:r>
            <a:rPr lang="zh-CN" altLang="en-US" dirty="0" smtClean="0"/>
            <a:t>用户查询系统</a:t>
          </a:r>
          <a:endParaRPr lang="zh-CN" altLang="en-US" dirty="0"/>
        </a:p>
      </dgm:t>
    </dgm:pt>
    <dgm:pt modelId="{4EA0E985-BDB2-4418-99D5-DC5D64890186}" type="parTrans" cxnId="{5A21878E-88E0-4592-AA08-E16B32770B3E}">
      <dgm:prSet/>
      <dgm:spPr/>
      <dgm:t>
        <a:bodyPr/>
        <a:lstStyle/>
        <a:p>
          <a:endParaRPr lang="zh-CN" altLang="en-US"/>
        </a:p>
      </dgm:t>
    </dgm:pt>
    <dgm:pt modelId="{9FF2E597-67DB-43BD-9BE3-C2A13568AC9B}" type="sibTrans" cxnId="{5A21878E-88E0-4592-AA08-E16B32770B3E}">
      <dgm:prSet/>
      <dgm:spPr/>
      <dgm:t>
        <a:bodyPr/>
        <a:lstStyle/>
        <a:p>
          <a:endParaRPr lang="zh-CN" altLang="en-US"/>
        </a:p>
      </dgm:t>
    </dgm:pt>
    <dgm:pt modelId="{4943C448-5562-4D24-9D04-7D0622CE0DE3}" type="pres">
      <dgm:prSet presAssocID="{97316001-D1F8-4B5D-8AE2-51CBB865BE8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B240913-BE98-4093-8E0B-A144BDA8FFEE}" type="pres">
      <dgm:prSet presAssocID="{959B5F10-40A6-4D70-8F07-F578142FB26E}" presName="root" presStyleCnt="0"/>
      <dgm:spPr/>
    </dgm:pt>
    <dgm:pt modelId="{6535CB16-3477-4B07-A16D-3CBE4D19BB6B}" type="pres">
      <dgm:prSet presAssocID="{959B5F10-40A6-4D70-8F07-F578142FB26E}" presName="rootComposite" presStyleCnt="0"/>
      <dgm:spPr/>
    </dgm:pt>
    <dgm:pt modelId="{238D6468-6B8E-4A0E-989B-437FD7E022C6}" type="pres">
      <dgm:prSet presAssocID="{959B5F10-40A6-4D70-8F07-F578142FB26E}" presName="rootText" presStyleLbl="node1" presStyleIdx="0" presStyleCnt="5"/>
      <dgm:spPr/>
      <dgm:t>
        <a:bodyPr/>
        <a:lstStyle/>
        <a:p>
          <a:endParaRPr lang="zh-CN" altLang="en-US"/>
        </a:p>
      </dgm:t>
    </dgm:pt>
    <dgm:pt modelId="{BC5AD1A8-EB57-4A2D-8396-3623A843BF64}" type="pres">
      <dgm:prSet presAssocID="{959B5F10-40A6-4D70-8F07-F578142FB26E}" presName="rootConnector" presStyleLbl="node1" presStyleIdx="0" presStyleCnt="5"/>
      <dgm:spPr/>
      <dgm:t>
        <a:bodyPr/>
        <a:lstStyle/>
        <a:p>
          <a:endParaRPr lang="zh-CN" altLang="en-US"/>
        </a:p>
      </dgm:t>
    </dgm:pt>
    <dgm:pt modelId="{2FC00885-F9E9-4384-9DD3-863B552D7F55}" type="pres">
      <dgm:prSet presAssocID="{959B5F10-40A6-4D70-8F07-F578142FB26E}" presName="childShape" presStyleCnt="0"/>
      <dgm:spPr/>
    </dgm:pt>
    <dgm:pt modelId="{AEBDACAE-78F1-490D-8400-30B821F7D3E1}" type="pres">
      <dgm:prSet presAssocID="{E845C1FB-1E93-4A4C-BC0C-BEA87D2B8F70}" presName="Name13" presStyleLbl="parChTrans1D2" presStyleIdx="0" presStyleCnt="16"/>
      <dgm:spPr/>
      <dgm:t>
        <a:bodyPr/>
        <a:lstStyle/>
        <a:p>
          <a:endParaRPr lang="zh-CN" altLang="en-US"/>
        </a:p>
      </dgm:t>
    </dgm:pt>
    <dgm:pt modelId="{B874E2E9-E90E-4DD1-A633-5E9F7E599FBB}" type="pres">
      <dgm:prSet presAssocID="{E79CD633-7E69-4FDA-B087-ADE827EB79AC}" presName="childText" presStyleLbl="bgAcc1" presStyleIdx="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F7BA85-8FCA-4F35-A224-523A1B6D5568}" type="pres">
      <dgm:prSet presAssocID="{4D54D5E2-0816-4F72-9FFF-205FA9239D45}" presName="Name13" presStyleLbl="parChTrans1D2" presStyleIdx="1" presStyleCnt="16"/>
      <dgm:spPr/>
      <dgm:t>
        <a:bodyPr/>
        <a:lstStyle/>
        <a:p>
          <a:endParaRPr lang="zh-CN" altLang="en-US"/>
        </a:p>
      </dgm:t>
    </dgm:pt>
    <dgm:pt modelId="{7BD863E2-7EBB-4994-A099-4DF9EB67BF3B}" type="pres">
      <dgm:prSet presAssocID="{0920EBFA-C523-45E0-B363-86E2DB7902D3}" presName="childText" presStyleLbl="bgAcc1" presStyleIdx="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D56CD6-EA5D-4919-98B6-D3C289B89AB1}" type="pres">
      <dgm:prSet presAssocID="{188A814A-E9E8-4D0F-989A-447E0D4C4B85}" presName="root" presStyleCnt="0"/>
      <dgm:spPr/>
    </dgm:pt>
    <dgm:pt modelId="{CD964E24-552D-4BDA-AFEC-DB3EBB358246}" type="pres">
      <dgm:prSet presAssocID="{188A814A-E9E8-4D0F-989A-447E0D4C4B85}" presName="rootComposite" presStyleCnt="0"/>
      <dgm:spPr/>
    </dgm:pt>
    <dgm:pt modelId="{DD123FCD-3E40-4E2D-A719-FB0E813C7869}" type="pres">
      <dgm:prSet presAssocID="{188A814A-E9E8-4D0F-989A-447E0D4C4B85}" presName="rootText" presStyleLbl="node1" presStyleIdx="1" presStyleCnt="5"/>
      <dgm:spPr/>
      <dgm:t>
        <a:bodyPr/>
        <a:lstStyle/>
        <a:p>
          <a:endParaRPr lang="zh-CN" altLang="en-US"/>
        </a:p>
      </dgm:t>
    </dgm:pt>
    <dgm:pt modelId="{973EFCD6-9963-41FF-A3BB-B9CCF74AC1FA}" type="pres">
      <dgm:prSet presAssocID="{188A814A-E9E8-4D0F-989A-447E0D4C4B85}" presName="rootConnector" presStyleLbl="node1" presStyleIdx="1" presStyleCnt="5"/>
      <dgm:spPr/>
      <dgm:t>
        <a:bodyPr/>
        <a:lstStyle/>
        <a:p>
          <a:endParaRPr lang="zh-CN" altLang="en-US"/>
        </a:p>
      </dgm:t>
    </dgm:pt>
    <dgm:pt modelId="{6BD30669-93BA-40A2-95A9-777D3780AE9D}" type="pres">
      <dgm:prSet presAssocID="{188A814A-E9E8-4D0F-989A-447E0D4C4B85}" presName="childShape" presStyleCnt="0"/>
      <dgm:spPr/>
    </dgm:pt>
    <dgm:pt modelId="{473A424D-7B09-4402-8771-A5214FDD57D0}" type="pres">
      <dgm:prSet presAssocID="{A6635E76-5D87-46FD-BF18-D9C012C0ECD6}" presName="Name13" presStyleLbl="parChTrans1D2" presStyleIdx="2" presStyleCnt="16"/>
      <dgm:spPr/>
      <dgm:t>
        <a:bodyPr/>
        <a:lstStyle/>
        <a:p>
          <a:endParaRPr lang="zh-CN" altLang="en-US"/>
        </a:p>
      </dgm:t>
    </dgm:pt>
    <dgm:pt modelId="{CD5146F2-F99E-48D8-9EF6-D235AD1DD6E2}" type="pres">
      <dgm:prSet presAssocID="{2BB6C6FD-4865-4DD3-9D75-6F230F3A9CA0}" presName="childText" presStyleLbl="bgAcc1" presStyleIdx="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1CF6EE-E4D2-4318-A15A-9E6F6E282227}" type="pres">
      <dgm:prSet presAssocID="{67E1CBA4-5E6D-409C-9583-0E4DB7F7B060}" presName="Name13" presStyleLbl="parChTrans1D2" presStyleIdx="3" presStyleCnt="16"/>
      <dgm:spPr/>
      <dgm:t>
        <a:bodyPr/>
        <a:lstStyle/>
        <a:p>
          <a:endParaRPr lang="zh-CN" altLang="en-US"/>
        </a:p>
      </dgm:t>
    </dgm:pt>
    <dgm:pt modelId="{8AC8D738-88D7-4108-ABAF-7EF4E614952F}" type="pres">
      <dgm:prSet presAssocID="{82F75841-90C8-490F-B722-91E394E8A92C}" presName="childText" presStyleLbl="bgAcc1" presStyleIdx="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06F30E-D6C0-4E6F-B60F-2238644EDC8D}" type="pres">
      <dgm:prSet presAssocID="{F839A8CE-4EEB-48A0-883F-53B738666CB3}" presName="root" presStyleCnt="0"/>
      <dgm:spPr/>
    </dgm:pt>
    <dgm:pt modelId="{EE47427C-A47B-461E-95EB-49B72C1ABAF3}" type="pres">
      <dgm:prSet presAssocID="{F839A8CE-4EEB-48A0-883F-53B738666CB3}" presName="rootComposite" presStyleCnt="0"/>
      <dgm:spPr/>
    </dgm:pt>
    <dgm:pt modelId="{38FE1C55-D388-486E-AEFF-A7C9A9B0983C}" type="pres">
      <dgm:prSet presAssocID="{F839A8CE-4EEB-48A0-883F-53B738666CB3}" presName="rootText" presStyleLbl="node1" presStyleIdx="2" presStyleCnt="5"/>
      <dgm:spPr/>
      <dgm:t>
        <a:bodyPr/>
        <a:lstStyle/>
        <a:p>
          <a:endParaRPr lang="zh-CN" altLang="en-US"/>
        </a:p>
      </dgm:t>
    </dgm:pt>
    <dgm:pt modelId="{45F14D01-604D-409B-A61E-4DD523B93F29}" type="pres">
      <dgm:prSet presAssocID="{F839A8CE-4EEB-48A0-883F-53B738666CB3}" presName="rootConnector" presStyleLbl="node1" presStyleIdx="2" presStyleCnt="5"/>
      <dgm:spPr/>
      <dgm:t>
        <a:bodyPr/>
        <a:lstStyle/>
        <a:p>
          <a:endParaRPr lang="zh-CN" altLang="en-US"/>
        </a:p>
      </dgm:t>
    </dgm:pt>
    <dgm:pt modelId="{4BFDB2C2-9B3C-44AC-9F5E-BA51B61D5A8A}" type="pres">
      <dgm:prSet presAssocID="{F839A8CE-4EEB-48A0-883F-53B738666CB3}" presName="childShape" presStyleCnt="0"/>
      <dgm:spPr/>
    </dgm:pt>
    <dgm:pt modelId="{07F80FD3-6000-4769-8964-25138F98164C}" type="pres">
      <dgm:prSet presAssocID="{67130DE2-C8D5-4338-B2D1-B38E9CE50221}" presName="Name13" presStyleLbl="parChTrans1D2" presStyleIdx="4" presStyleCnt="16"/>
      <dgm:spPr/>
      <dgm:t>
        <a:bodyPr/>
        <a:lstStyle/>
        <a:p>
          <a:endParaRPr lang="zh-CN" altLang="en-US"/>
        </a:p>
      </dgm:t>
    </dgm:pt>
    <dgm:pt modelId="{1FCE6955-F559-4F62-908A-9F8ED1D682B2}" type="pres">
      <dgm:prSet presAssocID="{7F926191-95EB-4034-9CAC-F9520D4B69CB}" presName="childText" presStyleLbl="bgAcc1" presStyleIdx="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50BD3F-D1AB-451E-BE56-368E58C56011}" type="pres">
      <dgm:prSet presAssocID="{6E618316-1412-4D9F-91D8-BD13BC0FC554}" presName="Name13" presStyleLbl="parChTrans1D2" presStyleIdx="5" presStyleCnt="16"/>
      <dgm:spPr/>
      <dgm:t>
        <a:bodyPr/>
        <a:lstStyle/>
        <a:p>
          <a:endParaRPr lang="zh-CN" altLang="en-US"/>
        </a:p>
      </dgm:t>
    </dgm:pt>
    <dgm:pt modelId="{F93E9F70-F5EA-48DB-9856-AF6A36267FEB}" type="pres">
      <dgm:prSet presAssocID="{868D619B-412F-458E-BC19-B94954468116}" presName="childText" presStyleLbl="bgAcc1" presStyleIdx="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FC77DC-6253-41E1-9605-690A74417A4C}" type="pres">
      <dgm:prSet presAssocID="{01E9514C-528B-42BD-895A-290F84C5B06A}" presName="Name13" presStyleLbl="parChTrans1D2" presStyleIdx="6" presStyleCnt="16"/>
      <dgm:spPr/>
      <dgm:t>
        <a:bodyPr/>
        <a:lstStyle/>
        <a:p>
          <a:endParaRPr lang="zh-CN" altLang="en-US"/>
        </a:p>
      </dgm:t>
    </dgm:pt>
    <dgm:pt modelId="{7084BEDF-C01A-49E5-857F-0223B2AA30A6}" type="pres">
      <dgm:prSet presAssocID="{850ADAD9-CF89-47DA-9A95-7F5CA6BBD385}" presName="childText" presStyleLbl="bgAcc1" presStyleIdx="6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84F7B3-50DF-472B-A771-AA7D2BEFBAC5}" type="pres">
      <dgm:prSet presAssocID="{D7D89DB1-E4A7-4E9A-AC6B-1ED171AC8DF0}" presName="Name13" presStyleLbl="parChTrans1D2" presStyleIdx="7" presStyleCnt="16"/>
      <dgm:spPr/>
      <dgm:t>
        <a:bodyPr/>
        <a:lstStyle/>
        <a:p>
          <a:endParaRPr lang="zh-CN" altLang="en-US"/>
        </a:p>
      </dgm:t>
    </dgm:pt>
    <dgm:pt modelId="{AD70E0E4-2B5D-44CC-8F93-2E1F0F927AC4}" type="pres">
      <dgm:prSet presAssocID="{6EB646C1-E323-460C-8895-C89E1F049282}" presName="childText" presStyleLbl="bgAcc1" presStyleIdx="7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4B70A5-2CF8-47D1-8D62-6821BE9A4930}" type="pres">
      <dgm:prSet presAssocID="{B8EB4943-077C-45FB-972C-69B919CB3C4D}" presName="Name13" presStyleLbl="parChTrans1D2" presStyleIdx="8" presStyleCnt="16"/>
      <dgm:spPr/>
      <dgm:t>
        <a:bodyPr/>
        <a:lstStyle/>
        <a:p>
          <a:endParaRPr lang="zh-CN" altLang="en-US"/>
        </a:p>
      </dgm:t>
    </dgm:pt>
    <dgm:pt modelId="{78B1D313-5118-4EE6-B42E-22C672260399}" type="pres">
      <dgm:prSet presAssocID="{FC8B9483-B1D9-41FB-BAFE-757B10C8AACE}" presName="childText" presStyleLbl="bgAcc1" presStyleIdx="8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BA0DE9-0D3E-4091-AB0B-0C417B309C70}" type="pres">
      <dgm:prSet presAssocID="{7067565C-4C88-4478-9ACE-055BAC164568}" presName="root" presStyleCnt="0"/>
      <dgm:spPr/>
    </dgm:pt>
    <dgm:pt modelId="{543C449A-593A-45C1-8729-A32F6E5551FF}" type="pres">
      <dgm:prSet presAssocID="{7067565C-4C88-4478-9ACE-055BAC164568}" presName="rootComposite" presStyleCnt="0"/>
      <dgm:spPr/>
    </dgm:pt>
    <dgm:pt modelId="{D90894AE-68D4-4723-8628-DF8A38D082A5}" type="pres">
      <dgm:prSet presAssocID="{7067565C-4C88-4478-9ACE-055BAC164568}" presName="rootText" presStyleLbl="node1" presStyleIdx="3" presStyleCnt="5"/>
      <dgm:spPr/>
      <dgm:t>
        <a:bodyPr/>
        <a:lstStyle/>
        <a:p>
          <a:endParaRPr lang="zh-CN" altLang="en-US"/>
        </a:p>
      </dgm:t>
    </dgm:pt>
    <dgm:pt modelId="{FC8B2FDA-64C3-4ABC-8A8C-4DE2B873448B}" type="pres">
      <dgm:prSet presAssocID="{7067565C-4C88-4478-9ACE-055BAC164568}" presName="rootConnector" presStyleLbl="node1" presStyleIdx="3" presStyleCnt="5"/>
      <dgm:spPr/>
      <dgm:t>
        <a:bodyPr/>
        <a:lstStyle/>
        <a:p>
          <a:endParaRPr lang="zh-CN" altLang="en-US"/>
        </a:p>
      </dgm:t>
    </dgm:pt>
    <dgm:pt modelId="{9A114E70-AAA1-4164-A672-D076AD358762}" type="pres">
      <dgm:prSet presAssocID="{7067565C-4C88-4478-9ACE-055BAC164568}" presName="childShape" presStyleCnt="0"/>
      <dgm:spPr/>
    </dgm:pt>
    <dgm:pt modelId="{7E4FE46A-9882-463D-9F01-40E1EA3C571A}" type="pres">
      <dgm:prSet presAssocID="{29F01622-6A2A-49DF-BCB7-4466FDA47662}" presName="Name13" presStyleLbl="parChTrans1D2" presStyleIdx="9" presStyleCnt="16"/>
      <dgm:spPr/>
      <dgm:t>
        <a:bodyPr/>
        <a:lstStyle/>
        <a:p>
          <a:endParaRPr lang="zh-CN" altLang="en-US"/>
        </a:p>
      </dgm:t>
    </dgm:pt>
    <dgm:pt modelId="{9498F60D-216B-4233-98E1-767716B01E84}" type="pres">
      <dgm:prSet presAssocID="{B21F0E36-0686-4427-8956-0815B08F7CF0}" presName="childText" presStyleLbl="bgAcc1" presStyleIdx="9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65C907-9191-4C55-B626-41400EAD99E4}" type="pres">
      <dgm:prSet presAssocID="{02C8EFF5-3682-491C-A2C8-DFE7C9E88011}" presName="Name13" presStyleLbl="parChTrans1D2" presStyleIdx="10" presStyleCnt="16"/>
      <dgm:spPr/>
      <dgm:t>
        <a:bodyPr/>
        <a:lstStyle/>
        <a:p>
          <a:endParaRPr lang="zh-CN" altLang="en-US"/>
        </a:p>
      </dgm:t>
    </dgm:pt>
    <dgm:pt modelId="{2A6C3903-7E8C-48F8-B450-E3A4E485FD69}" type="pres">
      <dgm:prSet presAssocID="{D8C3CBD5-5A1A-4598-9679-8E40E4165A28}" presName="childText" presStyleLbl="bgAcc1" presStyleIdx="10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ACA607-6471-43FC-8117-A21EB1D0436B}" type="pres">
      <dgm:prSet presAssocID="{4EA0E985-BDB2-4418-99D5-DC5D64890186}" presName="Name13" presStyleLbl="parChTrans1D2" presStyleIdx="11" presStyleCnt="16"/>
      <dgm:spPr/>
      <dgm:t>
        <a:bodyPr/>
        <a:lstStyle/>
        <a:p>
          <a:endParaRPr lang="zh-CN" altLang="en-US"/>
        </a:p>
      </dgm:t>
    </dgm:pt>
    <dgm:pt modelId="{1A43FE8A-695A-4A4E-A945-4CE6D230B848}" type="pres">
      <dgm:prSet presAssocID="{1716DD40-CADF-4263-A98F-085327258377}" presName="childText" presStyleLbl="bgAcc1" presStyleIdx="11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265397-D2AC-4D2D-B4A6-7349AA8A7EAD}" type="pres">
      <dgm:prSet presAssocID="{0A255D3C-80C3-40BC-8E27-30D3D876D492}" presName="root" presStyleCnt="0"/>
      <dgm:spPr/>
    </dgm:pt>
    <dgm:pt modelId="{0C09B18E-9B15-4BE8-9897-EEB8C1B6CB06}" type="pres">
      <dgm:prSet presAssocID="{0A255D3C-80C3-40BC-8E27-30D3D876D492}" presName="rootComposite" presStyleCnt="0"/>
      <dgm:spPr/>
    </dgm:pt>
    <dgm:pt modelId="{7D60EA12-C88E-4E34-83B9-BD9E66A7E98B}" type="pres">
      <dgm:prSet presAssocID="{0A255D3C-80C3-40BC-8E27-30D3D876D492}" presName="rootText" presStyleLbl="node1" presStyleIdx="4" presStyleCnt="5"/>
      <dgm:spPr/>
      <dgm:t>
        <a:bodyPr/>
        <a:lstStyle/>
        <a:p>
          <a:endParaRPr lang="zh-CN" altLang="en-US"/>
        </a:p>
      </dgm:t>
    </dgm:pt>
    <dgm:pt modelId="{183245EB-2F09-4E92-B2C0-C92344FFE022}" type="pres">
      <dgm:prSet presAssocID="{0A255D3C-80C3-40BC-8E27-30D3D876D492}" presName="rootConnector" presStyleLbl="node1" presStyleIdx="4" presStyleCnt="5"/>
      <dgm:spPr/>
      <dgm:t>
        <a:bodyPr/>
        <a:lstStyle/>
        <a:p>
          <a:endParaRPr lang="zh-CN" altLang="en-US"/>
        </a:p>
      </dgm:t>
    </dgm:pt>
    <dgm:pt modelId="{56166D78-1943-4A2D-9541-5392F9D2E01E}" type="pres">
      <dgm:prSet presAssocID="{0A255D3C-80C3-40BC-8E27-30D3D876D492}" presName="childShape" presStyleCnt="0"/>
      <dgm:spPr/>
    </dgm:pt>
    <dgm:pt modelId="{2FCFD7E4-035C-42F2-94D4-2426CD269483}" type="pres">
      <dgm:prSet presAssocID="{24F9E696-A53E-419D-9208-2FAE5750B9D5}" presName="Name13" presStyleLbl="parChTrans1D2" presStyleIdx="12" presStyleCnt="16"/>
      <dgm:spPr/>
      <dgm:t>
        <a:bodyPr/>
        <a:lstStyle/>
        <a:p>
          <a:endParaRPr lang="zh-CN" altLang="en-US"/>
        </a:p>
      </dgm:t>
    </dgm:pt>
    <dgm:pt modelId="{D13179EC-FFAA-4B2F-BADB-68CD789778E6}" type="pres">
      <dgm:prSet presAssocID="{5EF0CA43-E623-4A00-A04A-03E4B9A5B951}" presName="childText" presStyleLbl="bgAcc1" presStyleIdx="12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4B5ECD-4F8F-42A5-AE55-06526D8B0145}" type="pres">
      <dgm:prSet presAssocID="{5B2A8F81-D39D-4C9D-9B57-DF3B7699E9CB}" presName="Name13" presStyleLbl="parChTrans1D2" presStyleIdx="13" presStyleCnt="16"/>
      <dgm:spPr/>
      <dgm:t>
        <a:bodyPr/>
        <a:lstStyle/>
        <a:p>
          <a:endParaRPr lang="zh-CN" altLang="en-US"/>
        </a:p>
      </dgm:t>
    </dgm:pt>
    <dgm:pt modelId="{63484FA2-A5BE-4C6A-88E1-5976AD9AAE96}" type="pres">
      <dgm:prSet presAssocID="{3E258BF9-ADC4-414E-BF2F-9DEF39E15634}" presName="childText" presStyleLbl="bgAcc1" presStyleIdx="13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BF7072-C9AD-4F4C-A512-3C1BA8D856E1}" type="pres">
      <dgm:prSet presAssocID="{47B9F944-9755-4EA0-A2FD-5D95E3691097}" presName="Name13" presStyleLbl="parChTrans1D2" presStyleIdx="14" presStyleCnt="16"/>
      <dgm:spPr/>
      <dgm:t>
        <a:bodyPr/>
        <a:lstStyle/>
        <a:p>
          <a:endParaRPr lang="zh-CN" altLang="en-US"/>
        </a:p>
      </dgm:t>
    </dgm:pt>
    <dgm:pt modelId="{42E75520-39B8-46FE-88C7-6A5093537EA3}" type="pres">
      <dgm:prSet presAssocID="{FB6934C6-6068-4BA7-AA24-C871A1E8502F}" presName="childText" presStyleLbl="bgAcc1" presStyleIdx="14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B52ECC-A1F6-443C-AF1C-F9965D1087CD}" type="pres">
      <dgm:prSet presAssocID="{68E6E1FA-127C-4A7B-B995-D42992AA8378}" presName="Name13" presStyleLbl="parChTrans1D2" presStyleIdx="15" presStyleCnt="16"/>
      <dgm:spPr/>
      <dgm:t>
        <a:bodyPr/>
        <a:lstStyle/>
        <a:p>
          <a:endParaRPr lang="zh-CN" altLang="en-US"/>
        </a:p>
      </dgm:t>
    </dgm:pt>
    <dgm:pt modelId="{4356F49E-9C30-4160-A0A7-9F21669B5193}" type="pres">
      <dgm:prSet presAssocID="{5B155C32-74AD-494B-9A6B-F0EE67990520}" presName="childText" presStyleLbl="bgAcc1" presStyleIdx="15" presStyleCnt="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1B1F8E-7406-457A-8BDF-A21497CB795D}" type="presOf" srcId="{188A814A-E9E8-4D0F-989A-447E0D4C4B85}" destId="{973EFCD6-9963-41FF-A3BB-B9CCF74AC1FA}" srcOrd="1" destOrd="0" presId="urn:microsoft.com/office/officeart/2005/8/layout/hierarchy3"/>
    <dgm:cxn modelId="{815BFA59-9405-4D0F-B7FA-5283DC662581}" srcId="{97316001-D1F8-4B5D-8AE2-51CBB865BE8A}" destId="{188A814A-E9E8-4D0F-989A-447E0D4C4B85}" srcOrd="1" destOrd="0" parTransId="{818C61AB-68B3-4D46-9B53-C6DFC45899B7}" sibTransId="{7EE5DB30-FEB2-407C-A67A-A49A94E96E86}"/>
    <dgm:cxn modelId="{39049C24-AE27-428D-9D47-8025191EB28A}" srcId="{F839A8CE-4EEB-48A0-883F-53B738666CB3}" destId="{868D619B-412F-458E-BC19-B94954468116}" srcOrd="1" destOrd="0" parTransId="{6E618316-1412-4D9F-91D8-BD13BC0FC554}" sibTransId="{EB00B4B4-3FDB-4126-880A-7C7BD42B2D19}"/>
    <dgm:cxn modelId="{473F2316-456A-439A-852F-A66E9B045423}" srcId="{97316001-D1F8-4B5D-8AE2-51CBB865BE8A}" destId="{7067565C-4C88-4478-9ACE-055BAC164568}" srcOrd="3" destOrd="0" parTransId="{CA1EB932-0827-4379-A91F-E7135E068D1B}" sibTransId="{C34DF8FB-B681-4342-BEA7-88EEAB3DE8F4}"/>
    <dgm:cxn modelId="{5B3744E1-F3CF-4756-8736-C39178505EB5}" type="presOf" srcId="{5B155C32-74AD-494B-9A6B-F0EE67990520}" destId="{4356F49E-9C30-4160-A0A7-9F21669B5193}" srcOrd="0" destOrd="0" presId="urn:microsoft.com/office/officeart/2005/8/layout/hierarchy3"/>
    <dgm:cxn modelId="{088CEA39-46F9-4FCD-A05B-3B9461E32BEB}" type="presOf" srcId="{82F75841-90C8-490F-B722-91E394E8A92C}" destId="{8AC8D738-88D7-4108-ABAF-7EF4E614952F}" srcOrd="0" destOrd="0" presId="urn:microsoft.com/office/officeart/2005/8/layout/hierarchy3"/>
    <dgm:cxn modelId="{A6662939-98DD-408D-8933-0EABF9E7EE96}" srcId="{7067565C-4C88-4478-9ACE-055BAC164568}" destId="{D8C3CBD5-5A1A-4598-9679-8E40E4165A28}" srcOrd="1" destOrd="0" parTransId="{02C8EFF5-3682-491C-A2C8-DFE7C9E88011}" sibTransId="{1FCB96B4-25C9-4E59-8671-84721D124A90}"/>
    <dgm:cxn modelId="{D801B7DA-8F14-4F26-B6DB-FD80668B6475}" type="presOf" srcId="{FB6934C6-6068-4BA7-AA24-C871A1E8502F}" destId="{42E75520-39B8-46FE-88C7-6A5093537EA3}" srcOrd="0" destOrd="0" presId="urn:microsoft.com/office/officeart/2005/8/layout/hierarchy3"/>
    <dgm:cxn modelId="{97D8395D-2BB7-4DA6-9900-5D9968B4387D}" srcId="{959B5F10-40A6-4D70-8F07-F578142FB26E}" destId="{0920EBFA-C523-45E0-B363-86E2DB7902D3}" srcOrd="1" destOrd="0" parTransId="{4D54D5E2-0816-4F72-9FFF-205FA9239D45}" sibTransId="{CAC95779-252C-404E-892A-70E5D2544983}"/>
    <dgm:cxn modelId="{7E2B0D2A-D147-454E-AED3-212D3F9C803B}" type="presOf" srcId="{D8C3CBD5-5A1A-4598-9679-8E40E4165A28}" destId="{2A6C3903-7E8C-48F8-B450-E3A4E485FD69}" srcOrd="0" destOrd="0" presId="urn:microsoft.com/office/officeart/2005/8/layout/hierarchy3"/>
    <dgm:cxn modelId="{16B2773F-A8B9-41D2-8BE3-F036A6484242}" type="presOf" srcId="{2BB6C6FD-4865-4DD3-9D75-6F230F3A9CA0}" destId="{CD5146F2-F99E-48D8-9EF6-D235AD1DD6E2}" srcOrd="0" destOrd="0" presId="urn:microsoft.com/office/officeart/2005/8/layout/hierarchy3"/>
    <dgm:cxn modelId="{9A75B719-5CD6-4E9C-8143-C2155F457198}" srcId="{F839A8CE-4EEB-48A0-883F-53B738666CB3}" destId="{7F926191-95EB-4034-9CAC-F9520D4B69CB}" srcOrd="0" destOrd="0" parTransId="{67130DE2-C8D5-4338-B2D1-B38E9CE50221}" sibTransId="{58D7703C-80B7-46DE-8E56-1557F5239F5B}"/>
    <dgm:cxn modelId="{D579D64D-0864-4A53-A96C-8BF800A9A763}" type="presOf" srcId="{868D619B-412F-458E-BC19-B94954468116}" destId="{F93E9F70-F5EA-48DB-9856-AF6A36267FEB}" srcOrd="0" destOrd="0" presId="urn:microsoft.com/office/officeart/2005/8/layout/hierarchy3"/>
    <dgm:cxn modelId="{63A45FBB-A1B3-4A45-87A2-D09448E3CFE9}" type="presOf" srcId="{FC8B9483-B1D9-41FB-BAFE-757B10C8AACE}" destId="{78B1D313-5118-4EE6-B42E-22C672260399}" srcOrd="0" destOrd="0" presId="urn:microsoft.com/office/officeart/2005/8/layout/hierarchy3"/>
    <dgm:cxn modelId="{84023B51-6EF1-483E-8D1A-4F238831E6EF}" srcId="{188A814A-E9E8-4D0F-989A-447E0D4C4B85}" destId="{82F75841-90C8-490F-B722-91E394E8A92C}" srcOrd="1" destOrd="0" parTransId="{67E1CBA4-5E6D-409C-9583-0E4DB7F7B060}" sibTransId="{80394010-BE43-4D37-8E4F-D732E1269548}"/>
    <dgm:cxn modelId="{EF240E57-059A-472C-AB8E-9488B2FC079E}" type="presOf" srcId="{7067565C-4C88-4478-9ACE-055BAC164568}" destId="{FC8B2FDA-64C3-4ABC-8A8C-4DE2B873448B}" srcOrd="1" destOrd="0" presId="urn:microsoft.com/office/officeart/2005/8/layout/hierarchy3"/>
    <dgm:cxn modelId="{13C8AE13-9AFB-4A38-9AB6-C1289A95DCE1}" srcId="{188A814A-E9E8-4D0F-989A-447E0D4C4B85}" destId="{2BB6C6FD-4865-4DD3-9D75-6F230F3A9CA0}" srcOrd="0" destOrd="0" parTransId="{A6635E76-5D87-46FD-BF18-D9C012C0ECD6}" sibTransId="{9B6F777F-5726-499B-AAF5-28E3C3CBF23E}"/>
    <dgm:cxn modelId="{070610BD-2E54-4AC5-B1BF-38D50519D6C6}" srcId="{0A255D3C-80C3-40BC-8E27-30D3D876D492}" destId="{5B155C32-74AD-494B-9A6B-F0EE67990520}" srcOrd="3" destOrd="0" parTransId="{68E6E1FA-127C-4A7B-B995-D42992AA8378}" sibTransId="{24D5FBB6-E452-425A-9151-1720331A370A}"/>
    <dgm:cxn modelId="{66E8B24B-FCFA-43DA-B290-557E7E122BC2}" type="presOf" srcId="{97316001-D1F8-4B5D-8AE2-51CBB865BE8A}" destId="{4943C448-5562-4D24-9D04-7D0622CE0DE3}" srcOrd="0" destOrd="0" presId="urn:microsoft.com/office/officeart/2005/8/layout/hierarchy3"/>
    <dgm:cxn modelId="{97EB97AA-2561-4541-8E84-BE8AEF33E5D7}" type="presOf" srcId="{E79CD633-7E69-4FDA-B087-ADE827EB79AC}" destId="{B874E2E9-E90E-4DD1-A633-5E9F7E599FBB}" srcOrd="0" destOrd="0" presId="urn:microsoft.com/office/officeart/2005/8/layout/hierarchy3"/>
    <dgm:cxn modelId="{0BEDFD84-38E8-46A0-BA74-975EB3B1EE35}" srcId="{97316001-D1F8-4B5D-8AE2-51CBB865BE8A}" destId="{0A255D3C-80C3-40BC-8E27-30D3D876D492}" srcOrd="4" destOrd="0" parTransId="{15A67E97-DBD8-409C-9A73-CF4BF8B0C138}" sibTransId="{9E0F8EA1-E108-4849-9409-99F68FBBE00C}"/>
    <dgm:cxn modelId="{A5F71F90-C59C-4783-9FC9-F5B2523E4676}" type="presOf" srcId="{850ADAD9-CF89-47DA-9A95-7F5CA6BBD385}" destId="{7084BEDF-C01A-49E5-857F-0223B2AA30A6}" srcOrd="0" destOrd="0" presId="urn:microsoft.com/office/officeart/2005/8/layout/hierarchy3"/>
    <dgm:cxn modelId="{70F4D774-25C6-46E3-A017-1B3378D9AE00}" type="presOf" srcId="{B21F0E36-0686-4427-8956-0815B08F7CF0}" destId="{9498F60D-216B-4233-98E1-767716B01E84}" srcOrd="0" destOrd="0" presId="urn:microsoft.com/office/officeart/2005/8/layout/hierarchy3"/>
    <dgm:cxn modelId="{F4E5AFBE-1E0E-43F7-BF73-95987F078139}" type="presOf" srcId="{D7D89DB1-E4A7-4E9A-AC6B-1ED171AC8DF0}" destId="{4884F7B3-50DF-472B-A771-AA7D2BEFBAC5}" srcOrd="0" destOrd="0" presId="urn:microsoft.com/office/officeart/2005/8/layout/hierarchy3"/>
    <dgm:cxn modelId="{DE2F3220-06D5-48BA-882F-BF8FD023C8BE}" srcId="{959B5F10-40A6-4D70-8F07-F578142FB26E}" destId="{E79CD633-7E69-4FDA-B087-ADE827EB79AC}" srcOrd="0" destOrd="0" parTransId="{E845C1FB-1E93-4A4C-BC0C-BEA87D2B8F70}" sibTransId="{D9C2BB55-5C07-47AE-94A4-434DF0A6EB2C}"/>
    <dgm:cxn modelId="{CDFE882F-35B0-457C-8FB9-6337372EEA16}" type="presOf" srcId="{7F926191-95EB-4034-9CAC-F9520D4B69CB}" destId="{1FCE6955-F559-4F62-908A-9F8ED1D682B2}" srcOrd="0" destOrd="0" presId="urn:microsoft.com/office/officeart/2005/8/layout/hierarchy3"/>
    <dgm:cxn modelId="{CC45EF54-9EDD-4858-B6B0-F0739B7DC8F2}" srcId="{F839A8CE-4EEB-48A0-883F-53B738666CB3}" destId="{850ADAD9-CF89-47DA-9A95-7F5CA6BBD385}" srcOrd="2" destOrd="0" parTransId="{01E9514C-528B-42BD-895A-290F84C5B06A}" sibTransId="{4B06B4D3-15D9-44C5-996A-EFC736F1A0C8}"/>
    <dgm:cxn modelId="{1EE5D5E4-01A9-4B94-AE3A-461A51DCBB29}" type="presOf" srcId="{0A255D3C-80C3-40BC-8E27-30D3D876D492}" destId="{7D60EA12-C88E-4E34-83B9-BD9E66A7E98B}" srcOrd="0" destOrd="0" presId="urn:microsoft.com/office/officeart/2005/8/layout/hierarchy3"/>
    <dgm:cxn modelId="{BF765FAC-F7E4-4E7B-8D60-B2402D88F471}" type="presOf" srcId="{0920EBFA-C523-45E0-B363-86E2DB7902D3}" destId="{7BD863E2-7EBB-4994-A099-4DF9EB67BF3B}" srcOrd="0" destOrd="0" presId="urn:microsoft.com/office/officeart/2005/8/layout/hierarchy3"/>
    <dgm:cxn modelId="{07FEB9FB-6D02-4B72-83BA-450F56F5AFF3}" type="presOf" srcId="{A6635E76-5D87-46FD-BF18-D9C012C0ECD6}" destId="{473A424D-7B09-4402-8771-A5214FDD57D0}" srcOrd="0" destOrd="0" presId="urn:microsoft.com/office/officeart/2005/8/layout/hierarchy3"/>
    <dgm:cxn modelId="{5A21878E-88E0-4592-AA08-E16B32770B3E}" srcId="{7067565C-4C88-4478-9ACE-055BAC164568}" destId="{1716DD40-CADF-4263-A98F-085327258377}" srcOrd="2" destOrd="0" parTransId="{4EA0E985-BDB2-4418-99D5-DC5D64890186}" sibTransId="{9FF2E597-67DB-43BD-9BE3-C2A13568AC9B}"/>
    <dgm:cxn modelId="{3823E450-D6E0-4FE6-A20A-FC642853EF9B}" type="presOf" srcId="{959B5F10-40A6-4D70-8F07-F578142FB26E}" destId="{238D6468-6B8E-4A0E-989B-437FD7E022C6}" srcOrd="0" destOrd="0" presId="urn:microsoft.com/office/officeart/2005/8/layout/hierarchy3"/>
    <dgm:cxn modelId="{EDEDC0B1-693A-4513-9B6C-12D2B72373AD}" type="presOf" srcId="{F839A8CE-4EEB-48A0-883F-53B738666CB3}" destId="{38FE1C55-D388-486E-AEFF-A7C9A9B0983C}" srcOrd="0" destOrd="0" presId="urn:microsoft.com/office/officeart/2005/8/layout/hierarchy3"/>
    <dgm:cxn modelId="{C8511981-5C78-45F7-A513-D39DE6438E4D}" srcId="{97316001-D1F8-4B5D-8AE2-51CBB865BE8A}" destId="{F839A8CE-4EEB-48A0-883F-53B738666CB3}" srcOrd="2" destOrd="0" parTransId="{C87A70E9-E61C-4266-A95B-F1AC2A064A9F}" sibTransId="{F6F38027-5236-47AA-ACAB-78DF6735BF82}"/>
    <dgm:cxn modelId="{F1EA8EDB-AD89-41D0-A686-CBC3210B8081}" srcId="{97316001-D1F8-4B5D-8AE2-51CBB865BE8A}" destId="{959B5F10-40A6-4D70-8F07-F578142FB26E}" srcOrd="0" destOrd="0" parTransId="{26BCC45A-4DD5-43A3-8373-04E4CA9F6A4E}" sibTransId="{C818E8CD-131D-4633-BE99-A83EEED8439C}"/>
    <dgm:cxn modelId="{621E2052-BF95-4641-9FDB-D708B7BC72EA}" type="presOf" srcId="{188A814A-E9E8-4D0F-989A-447E0D4C4B85}" destId="{DD123FCD-3E40-4E2D-A719-FB0E813C7869}" srcOrd="0" destOrd="0" presId="urn:microsoft.com/office/officeart/2005/8/layout/hierarchy3"/>
    <dgm:cxn modelId="{59BC03AF-9CCD-4FE2-8500-C59E7AD58EAB}" type="presOf" srcId="{1716DD40-CADF-4263-A98F-085327258377}" destId="{1A43FE8A-695A-4A4E-A945-4CE6D230B848}" srcOrd="0" destOrd="0" presId="urn:microsoft.com/office/officeart/2005/8/layout/hierarchy3"/>
    <dgm:cxn modelId="{4EF9387B-71CC-434B-86F8-E72F08EA22C4}" type="presOf" srcId="{959B5F10-40A6-4D70-8F07-F578142FB26E}" destId="{BC5AD1A8-EB57-4A2D-8396-3623A843BF64}" srcOrd="1" destOrd="0" presId="urn:microsoft.com/office/officeart/2005/8/layout/hierarchy3"/>
    <dgm:cxn modelId="{6727711D-8E97-4DBC-93BC-1FEC381E8B5A}" type="presOf" srcId="{68E6E1FA-127C-4A7B-B995-D42992AA8378}" destId="{53B52ECC-A1F6-443C-AF1C-F9965D1087CD}" srcOrd="0" destOrd="0" presId="urn:microsoft.com/office/officeart/2005/8/layout/hierarchy3"/>
    <dgm:cxn modelId="{DDC23448-D7E1-42BE-BAE6-ECE468E74686}" srcId="{0A255D3C-80C3-40BC-8E27-30D3D876D492}" destId="{5EF0CA43-E623-4A00-A04A-03E4B9A5B951}" srcOrd="0" destOrd="0" parTransId="{24F9E696-A53E-419D-9208-2FAE5750B9D5}" sibTransId="{6DE7F295-E257-4DB7-AF09-953C31EF49B1}"/>
    <dgm:cxn modelId="{2522D425-059E-4FE0-8A49-713DB4EC8AA2}" srcId="{7067565C-4C88-4478-9ACE-055BAC164568}" destId="{B21F0E36-0686-4427-8956-0815B08F7CF0}" srcOrd="0" destOrd="0" parTransId="{29F01622-6A2A-49DF-BCB7-4466FDA47662}" sibTransId="{B034BC92-D937-4D48-9915-D8BAE8CE6E50}"/>
    <dgm:cxn modelId="{8C6DE229-739B-4968-A50F-A79D9F4139C6}" srcId="{F839A8CE-4EEB-48A0-883F-53B738666CB3}" destId="{6EB646C1-E323-460C-8895-C89E1F049282}" srcOrd="3" destOrd="0" parTransId="{D7D89DB1-E4A7-4E9A-AC6B-1ED171AC8DF0}" sibTransId="{498423F3-391B-4660-B3B9-EDB329C846B3}"/>
    <dgm:cxn modelId="{0784D20D-45F4-4B26-8B08-FE4A2A808237}" type="presOf" srcId="{67E1CBA4-5E6D-409C-9583-0E4DB7F7B060}" destId="{C21CF6EE-E4D2-4318-A15A-9E6F6E282227}" srcOrd="0" destOrd="0" presId="urn:microsoft.com/office/officeart/2005/8/layout/hierarchy3"/>
    <dgm:cxn modelId="{249D9B65-7962-4465-9170-2940BB31EDD4}" type="presOf" srcId="{6EB646C1-E323-460C-8895-C89E1F049282}" destId="{AD70E0E4-2B5D-44CC-8F93-2E1F0F927AC4}" srcOrd="0" destOrd="0" presId="urn:microsoft.com/office/officeart/2005/8/layout/hierarchy3"/>
    <dgm:cxn modelId="{D62BE6E0-9540-45ED-838B-350F712A7EEB}" type="presOf" srcId="{5B2A8F81-D39D-4C9D-9B57-DF3B7699E9CB}" destId="{C94B5ECD-4F8F-42A5-AE55-06526D8B0145}" srcOrd="0" destOrd="0" presId="urn:microsoft.com/office/officeart/2005/8/layout/hierarchy3"/>
    <dgm:cxn modelId="{A4BFEDB4-D0CF-4343-906D-E10CEA85DE87}" type="presOf" srcId="{4EA0E985-BDB2-4418-99D5-DC5D64890186}" destId="{49ACA607-6471-43FC-8117-A21EB1D0436B}" srcOrd="0" destOrd="0" presId="urn:microsoft.com/office/officeart/2005/8/layout/hierarchy3"/>
    <dgm:cxn modelId="{81F9F1CA-7166-4AB4-8661-EDE91A51434F}" type="presOf" srcId="{02C8EFF5-3682-491C-A2C8-DFE7C9E88011}" destId="{8A65C907-9191-4C55-B626-41400EAD99E4}" srcOrd="0" destOrd="0" presId="urn:microsoft.com/office/officeart/2005/8/layout/hierarchy3"/>
    <dgm:cxn modelId="{529E5B22-5D46-4679-B483-50EA2DA9180F}" type="presOf" srcId="{47B9F944-9755-4EA0-A2FD-5D95E3691097}" destId="{50BF7072-C9AD-4F4C-A512-3C1BA8D856E1}" srcOrd="0" destOrd="0" presId="urn:microsoft.com/office/officeart/2005/8/layout/hierarchy3"/>
    <dgm:cxn modelId="{92B37EF6-C241-4971-9EE8-FCC23E1BC3F3}" type="presOf" srcId="{E845C1FB-1E93-4A4C-BC0C-BEA87D2B8F70}" destId="{AEBDACAE-78F1-490D-8400-30B821F7D3E1}" srcOrd="0" destOrd="0" presId="urn:microsoft.com/office/officeart/2005/8/layout/hierarchy3"/>
    <dgm:cxn modelId="{F9F7DD41-6A0D-4767-912A-11D3AEB80F5B}" type="presOf" srcId="{24F9E696-A53E-419D-9208-2FAE5750B9D5}" destId="{2FCFD7E4-035C-42F2-94D4-2426CD269483}" srcOrd="0" destOrd="0" presId="urn:microsoft.com/office/officeart/2005/8/layout/hierarchy3"/>
    <dgm:cxn modelId="{10468AF1-1DFF-40D4-9CFE-299194A56521}" type="presOf" srcId="{29F01622-6A2A-49DF-BCB7-4466FDA47662}" destId="{7E4FE46A-9882-463D-9F01-40E1EA3C571A}" srcOrd="0" destOrd="0" presId="urn:microsoft.com/office/officeart/2005/8/layout/hierarchy3"/>
    <dgm:cxn modelId="{38D325C9-E106-498D-B5ED-245AEDC38168}" type="presOf" srcId="{6E618316-1412-4D9F-91D8-BD13BC0FC554}" destId="{8D50BD3F-D1AB-451E-BE56-368E58C56011}" srcOrd="0" destOrd="0" presId="urn:microsoft.com/office/officeart/2005/8/layout/hierarchy3"/>
    <dgm:cxn modelId="{6A542091-58DB-408A-8DF8-18E9F1A2D7EE}" type="presOf" srcId="{5EF0CA43-E623-4A00-A04A-03E4B9A5B951}" destId="{D13179EC-FFAA-4B2F-BADB-68CD789778E6}" srcOrd="0" destOrd="0" presId="urn:microsoft.com/office/officeart/2005/8/layout/hierarchy3"/>
    <dgm:cxn modelId="{87783FF2-9793-4B61-8CA3-D5D1FD81D7A1}" srcId="{F839A8CE-4EEB-48A0-883F-53B738666CB3}" destId="{FC8B9483-B1D9-41FB-BAFE-757B10C8AACE}" srcOrd="4" destOrd="0" parTransId="{B8EB4943-077C-45FB-972C-69B919CB3C4D}" sibTransId="{9D2000B2-3F57-4FC5-AE21-F30E7C8221E6}"/>
    <dgm:cxn modelId="{5B87A6A1-2533-43FC-AB37-16F8E69B37C1}" type="presOf" srcId="{67130DE2-C8D5-4338-B2D1-B38E9CE50221}" destId="{07F80FD3-6000-4769-8964-25138F98164C}" srcOrd="0" destOrd="0" presId="urn:microsoft.com/office/officeart/2005/8/layout/hierarchy3"/>
    <dgm:cxn modelId="{005E0CC4-CBAA-455D-8276-E89A7D57EA7A}" type="presOf" srcId="{0A255D3C-80C3-40BC-8E27-30D3D876D492}" destId="{183245EB-2F09-4E92-B2C0-C92344FFE022}" srcOrd="1" destOrd="0" presId="urn:microsoft.com/office/officeart/2005/8/layout/hierarchy3"/>
    <dgm:cxn modelId="{6052FDCF-BFC1-4378-AE25-3FB4220C466C}" type="presOf" srcId="{01E9514C-528B-42BD-895A-290F84C5B06A}" destId="{29FC77DC-6253-41E1-9605-690A74417A4C}" srcOrd="0" destOrd="0" presId="urn:microsoft.com/office/officeart/2005/8/layout/hierarchy3"/>
    <dgm:cxn modelId="{91D85365-C440-4C95-B85A-E8D5ED21F159}" srcId="{0A255D3C-80C3-40BC-8E27-30D3D876D492}" destId="{3E258BF9-ADC4-414E-BF2F-9DEF39E15634}" srcOrd="1" destOrd="0" parTransId="{5B2A8F81-D39D-4C9D-9B57-DF3B7699E9CB}" sibTransId="{FBABACA4-92BE-4B17-A488-8D7DBE7CA020}"/>
    <dgm:cxn modelId="{F1571467-6C7A-41EF-85E3-1FD21215EA05}" type="presOf" srcId="{7067565C-4C88-4478-9ACE-055BAC164568}" destId="{D90894AE-68D4-4723-8628-DF8A38D082A5}" srcOrd="0" destOrd="0" presId="urn:microsoft.com/office/officeart/2005/8/layout/hierarchy3"/>
    <dgm:cxn modelId="{CB0499AF-9F51-4542-842D-8AE367972575}" type="presOf" srcId="{B8EB4943-077C-45FB-972C-69B919CB3C4D}" destId="{FB4B70A5-2CF8-47D1-8D62-6821BE9A4930}" srcOrd="0" destOrd="0" presId="urn:microsoft.com/office/officeart/2005/8/layout/hierarchy3"/>
    <dgm:cxn modelId="{C3C52249-216B-41FD-AD7E-50D31DC01065}" type="presOf" srcId="{F839A8CE-4EEB-48A0-883F-53B738666CB3}" destId="{45F14D01-604D-409B-A61E-4DD523B93F29}" srcOrd="1" destOrd="0" presId="urn:microsoft.com/office/officeart/2005/8/layout/hierarchy3"/>
    <dgm:cxn modelId="{06E103EC-6B44-42D8-9FCD-4F4D9A17EADB}" type="presOf" srcId="{4D54D5E2-0816-4F72-9FFF-205FA9239D45}" destId="{A1F7BA85-8FCA-4F35-A224-523A1B6D5568}" srcOrd="0" destOrd="0" presId="urn:microsoft.com/office/officeart/2005/8/layout/hierarchy3"/>
    <dgm:cxn modelId="{999EC5A9-827F-4A4C-8245-1F1C8F6F0854}" type="presOf" srcId="{3E258BF9-ADC4-414E-BF2F-9DEF39E15634}" destId="{63484FA2-A5BE-4C6A-88E1-5976AD9AAE96}" srcOrd="0" destOrd="0" presId="urn:microsoft.com/office/officeart/2005/8/layout/hierarchy3"/>
    <dgm:cxn modelId="{745696B9-49D2-4D11-9388-9F1C171B6CF3}" srcId="{0A255D3C-80C3-40BC-8E27-30D3D876D492}" destId="{FB6934C6-6068-4BA7-AA24-C871A1E8502F}" srcOrd="2" destOrd="0" parTransId="{47B9F944-9755-4EA0-A2FD-5D95E3691097}" sibTransId="{131FF308-E7A9-4FCB-A64E-0B9EBB0DF38D}"/>
    <dgm:cxn modelId="{FE1A1ADF-7360-4642-8838-1F08FE4CDAD9}" type="presParOf" srcId="{4943C448-5562-4D24-9D04-7D0622CE0DE3}" destId="{1B240913-BE98-4093-8E0B-A144BDA8FFEE}" srcOrd="0" destOrd="0" presId="urn:microsoft.com/office/officeart/2005/8/layout/hierarchy3"/>
    <dgm:cxn modelId="{2E9F6706-FA64-4FAC-927B-2EE3066ED816}" type="presParOf" srcId="{1B240913-BE98-4093-8E0B-A144BDA8FFEE}" destId="{6535CB16-3477-4B07-A16D-3CBE4D19BB6B}" srcOrd="0" destOrd="0" presId="urn:microsoft.com/office/officeart/2005/8/layout/hierarchy3"/>
    <dgm:cxn modelId="{2AD6DA62-2320-4CE8-B032-8C23419C838A}" type="presParOf" srcId="{6535CB16-3477-4B07-A16D-3CBE4D19BB6B}" destId="{238D6468-6B8E-4A0E-989B-437FD7E022C6}" srcOrd="0" destOrd="0" presId="urn:microsoft.com/office/officeart/2005/8/layout/hierarchy3"/>
    <dgm:cxn modelId="{F7A92E5D-16EF-4C5A-85B3-D0A920E34548}" type="presParOf" srcId="{6535CB16-3477-4B07-A16D-3CBE4D19BB6B}" destId="{BC5AD1A8-EB57-4A2D-8396-3623A843BF64}" srcOrd="1" destOrd="0" presId="urn:microsoft.com/office/officeart/2005/8/layout/hierarchy3"/>
    <dgm:cxn modelId="{711A7E74-17B7-48E8-8E73-365956669397}" type="presParOf" srcId="{1B240913-BE98-4093-8E0B-A144BDA8FFEE}" destId="{2FC00885-F9E9-4384-9DD3-863B552D7F55}" srcOrd="1" destOrd="0" presId="urn:microsoft.com/office/officeart/2005/8/layout/hierarchy3"/>
    <dgm:cxn modelId="{204465D1-AE29-42C2-B58D-811329F6903F}" type="presParOf" srcId="{2FC00885-F9E9-4384-9DD3-863B552D7F55}" destId="{AEBDACAE-78F1-490D-8400-30B821F7D3E1}" srcOrd="0" destOrd="0" presId="urn:microsoft.com/office/officeart/2005/8/layout/hierarchy3"/>
    <dgm:cxn modelId="{88E97B8A-E6C4-411A-BA4E-1A11790C4F0F}" type="presParOf" srcId="{2FC00885-F9E9-4384-9DD3-863B552D7F55}" destId="{B874E2E9-E90E-4DD1-A633-5E9F7E599FBB}" srcOrd="1" destOrd="0" presId="urn:microsoft.com/office/officeart/2005/8/layout/hierarchy3"/>
    <dgm:cxn modelId="{905CBF22-500D-4D3A-B0D6-8FB2A64681FE}" type="presParOf" srcId="{2FC00885-F9E9-4384-9DD3-863B552D7F55}" destId="{A1F7BA85-8FCA-4F35-A224-523A1B6D5568}" srcOrd="2" destOrd="0" presId="urn:microsoft.com/office/officeart/2005/8/layout/hierarchy3"/>
    <dgm:cxn modelId="{014812A2-EF08-4C32-A0EE-85C204614341}" type="presParOf" srcId="{2FC00885-F9E9-4384-9DD3-863B552D7F55}" destId="{7BD863E2-7EBB-4994-A099-4DF9EB67BF3B}" srcOrd="3" destOrd="0" presId="urn:microsoft.com/office/officeart/2005/8/layout/hierarchy3"/>
    <dgm:cxn modelId="{60B5BAC1-B3EC-4530-8F16-4057991ABD97}" type="presParOf" srcId="{4943C448-5562-4D24-9D04-7D0622CE0DE3}" destId="{4BD56CD6-EA5D-4919-98B6-D3C289B89AB1}" srcOrd="1" destOrd="0" presId="urn:microsoft.com/office/officeart/2005/8/layout/hierarchy3"/>
    <dgm:cxn modelId="{016E0EDC-370B-4568-84FB-B07CBBD1D4B7}" type="presParOf" srcId="{4BD56CD6-EA5D-4919-98B6-D3C289B89AB1}" destId="{CD964E24-552D-4BDA-AFEC-DB3EBB358246}" srcOrd="0" destOrd="0" presId="urn:microsoft.com/office/officeart/2005/8/layout/hierarchy3"/>
    <dgm:cxn modelId="{6FB1E387-7E5D-41BD-AD12-3DD61E7B927C}" type="presParOf" srcId="{CD964E24-552D-4BDA-AFEC-DB3EBB358246}" destId="{DD123FCD-3E40-4E2D-A719-FB0E813C7869}" srcOrd="0" destOrd="0" presId="urn:microsoft.com/office/officeart/2005/8/layout/hierarchy3"/>
    <dgm:cxn modelId="{492A5798-5EEA-489A-A4B6-7F74C85A04AE}" type="presParOf" srcId="{CD964E24-552D-4BDA-AFEC-DB3EBB358246}" destId="{973EFCD6-9963-41FF-A3BB-B9CCF74AC1FA}" srcOrd="1" destOrd="0" presId="urn:microsoft.com/office/officeart/2005/8/layout/hierarchy3"/>
    <dgm:cxn modelId="{20EB2B4A-6A42-42BB-B756-39A3691466C6}" type="presParOf" srcId="{4BD56CD6-EA5D-4919-98B6-D3C289B89AB1}" destId="{6BD30669-93BA-40A2-95A9-777D3780AE9D}" srcOrd="1" destOrd="0" presId="urn:microsoft.com/office/officeart/2005/8/layout/hierarchy3"/>
    <dgm:cxn modelId="{CFBE9E9D-B51B-4939-A33D-21F47C2BD6AB}" type="presParOf" srcId="{6BD30669-93BA-40A2-95A9-777D3780AE9D}" destId="{473A424D-7B09-4402-8771-A5214FDD57D0}" srcOrd="0" destOrd="0" presId="urn:microsoft.com/office/officeart/2005/8/layout/hierarchy3"/>
    <dgm:cxn modelId="{ADCDABDF-3EAB-4334-8FEB-046A7EBDB519}" type="presParOf" srcId="{6BD30669-93BA-40A2-95A9-777D3780AE9D}" destId="{CD5146F2-F99E-48D8-9EF6-D235AD1DD6E2}" srcOrd="1" destOrd="0" presId="urn:microsoft.com/office/officeart/2005/8/layout/hierarchy3"/>
    <dgm:cxn modelId="{8E68FCFD-21D1-43D2-941A-7DE2D06ABFEA}" type="presParOf" srcId="{6BD30669-93BA-40A2-95A9-777D3780AE9D}" destId="{C21CF6EE-E4D2-4318-A15A-9E6F6E282227}" srcOrd="2" destOrd="0" presId="urn:microsoft.com/office/officeart/2005/8/layout/hierarchy3"/>
    <dgm:cxn modelId="{18B86B38-4B72-4A72-A1CD-1A823443F077}" type="presParOf" srcId="{6BD30669-93BA-40A2-95A9-777D3780AE9D}" destId="{8AC8D738-88D7-4108-ABAF-7EF4E614952F}" srcOrd="3" destOrd="0" presId="urn:microsoft.com/office/officeart/2005/8/layout/hierarchy3"/>
    <dgm:cxn modelId="{A323A555-C1B5-4784-B536-5D6E847AE99B}" type="presParOf" srcId="{4943C448-5562-4D24-9D04-7D0622CE0DE3}" destId="{A306F30E-D6C0-4E6F-B60F-2238644EDC8D}" srcOrd="2" destOrd="0" presId="urn:microsoft.com/office/officeart/2005/8/layout/hierarchy3"/>
    <dgm:cxn modelId="{50165592-0D9F-4A5B-8245-F6ABA7CA6F15}" type="presParOf" srcId="{A306F30E-D6C0-4E6F-B60F-2238644EDC8D}" destId="{EE47427C-A47B-461E-95EB-49B72C1ABAF3}" srcOrd="0" destOrd="0" presId="urn:microsoft.com/office/officeart/2005/8/layout/hierarchy3"/>
    <dgm:cxn modelId="{BA01738A-92ED-41BA-98D2-E3455C029E78}" type="presParOf" srcId="{EE47427C-A47B-461E-95EB-49B72C1ABAF3}" destId="{38FE1C55-D388-486E-AEFF-A7C9A9B0983C}" srcOrd="0" destOrd="0" presId="urn:microsoft.com/office/officeart/2005/8/layout/hierarchy3"/>
    <dgm:cxn modelId="{B040F8BD-D2AB-4579-B6ED-997A3D996799}" type="presParOf" srcId="{EE47427C-A47B-461E-95EB-49B72C1ABAF3}" destId="{45F14D01-604D-409B-A61E-4DD523B93F29}" srcOrd="1" destOrd="0" presId="urn:microsoft.com/office/officeart/2005/8/layout/hierarchy3"/>
    <dgm:cxn modelId="{FC6B9274-09B2-49E3-A8C8-2018612D6BA3}" type="presParOf" srcId="{A306F30E-D6C0-4E6F-B60F-2238644EDC8D}" destId="{4BFDB2C2-9B3C-44AC-9F5E-BA51B61D5A8A}" srcOrd="1" destOrd="0" presId="urn:microsoft.com/office/officeart/2005/8/layout/hierarchy3"/>
    <dgm:cxn modelId="{4488E1CA-0A27-4631-9AEE-3D05CA878607}" type="presParOf" srcId="{4BFDB2C2-9B3C-44AC-9F5E-BA51B61D5A8A}" destId="{07F80FD3-6000-4769-8964-25138F98164C}" srcOrd="0" destOrd="0" presId="urn:microsoft.com/office/officeart/2005/8/layout/hierarchy3"/>
    <dgm:cxn modelId="{E5482704-1843-418C-8B77-B530078FA54B}" type="presParOf" srcId="{4BFDB2C2-9B3C-44AC-9F5E-BA51B61D5A8A}" destId="{1FCE6955-F559-4F62-908A-9F8ED1D682B2}" srcOrd="1" destOrd="0" presId="urn:microsoft.com/office/officeart/2005/8/layout/hierarchy3"/>
    <dgm:cxn modelId="{B7EF3ED9-4C21-40C0-B874-C462662F5C21}" type="presParOf" srcId="{4BFDB2C2-9B3C-44AC-9F5E-BA51B61D5A8A}" destId="{8D50BD3F-D1AB-451E-BE56-368E58C56011}" srcOrd="2" destOrd="0" presId="urn:microsoft.com/office/officeart/2005/8/layout/hierarchy3"/>
    <dgm:cxn modelId="{6BA05870-A9A3-4EF5-BA09-EC67474240B7}" type="presParOf" srcId="{4BFDB2C2-9B3C-44AC-9F5E-BA51B61D5A8A}" destId="{F93E9F70-F5EA-48DB-9856-AF6A36267FEB}" srcOrd="3" destOrd="0" presId="urn:microsoft.com/office/officeart/2005/8/layout/hierarchy3"/>
    <dgm:cxn modelId="{37F042B3-9435-4845-857E-0B88527BBCF3}" type="presParOf" srcId="{4BFDB2C2-9B3C-44AC-9F5E-BA51B61D5A8A}" destId="{29FC77DC-6253-41E1-9605-690A74417A4C}" srcOrd="4" destOrd="0" presId="urn:microsoft.com/office/officeart/2005/8/layout/hierarchy3"/>
    <dgm:cxn modelId="{F28F8671-869D-4474-B4A7-7E03DD319950}" type="presParOf" srcId="{4BFDB2C2-9B3C-44AC-9F5E-BA51B61D5A8A}" destId="{7084BEDF-C01A-49E5-857F-0223B2AA30A6}" srcOrd="5" destOrd="0" presId="urn:microsoft.com/office/officeart/2005/8/layout/hierarchy3"/>
    <dgm:cxn modelId="{23F9094E-8F8D-47D4-A933-A8F933FED277}" type="presParOf" srcId="{4BFDB2C2-9B3C-44AC-9F5E-BA51B61D5A8A}" destId="{4884F7B3-50DF-472B-A771-AA7D2BEFBAC5}" srcOrd="6" destOrd="0" presId="urn:microsoft.com/office/officeart/2005/8/layout/hierarchy3"/>
    <dgm:cxn modelId="{DE7DC1C8-76BF-492E-B80A-C60CF7013094}" type="presParOf" srcId="{4BFDB2C2-9B3C-44AC-9F5E-BA51B61D5A8A}" destId="{AD70E0E4-2B5D-44CC-8F93-2E1F0F927AC4}" srcOrd="7" destOrd="0" presId="urn:microsoft.com/office/officeart/2005/8/layout/hierarchy3"/>
    <dgm:cxn modelId="{DCB7A744-ABC0-4985-A37E-3180AC13AD35}" type="presParOf" srcId="{4BFDB2C2-9B3C-44AC-9F5E-BA51B61D5A8A}" destId="{FB4B70A5-2CF8-47D1-8D62-6821BE9A4930}" srcOrd="8" destOrd="0" presId="urn:microsoft.com/office/officeart/2005/8/layout/hierarchy3"/>
    <dgm:cxn modelId="{44362105-9E79-4E9E-984C-AC1C5558FB12}" type="presParOf" srcId="{4BFDB2C2-9B3C-44AC-9F5E-BA51B61D5A8A}" destId="{78B1D313-5118-4EE6-B42E-22C672260399}" srcOrd="9" destOrd="0" presId="urn:microsoft.com/office/officeart/2005/8/layout/hierarchy3"/>
    <dgm:cxn modelId="{B3D1EA80-E4A7-402A-885F-E30CFA3B37FB}" type="presParOf" srcId="{4943C448-5562-4D24-9D04-7D0622CE0DE3}" destId="{1ABA0DE9-0D3E-4091-AB0B-0C417B309C70}" srcOrd="3" destOrd="0" presId="urn:microsoft.com/office/officeart/2005/8/layout/hierarchy3"/>
    <dgm:cxn modelId="{EF7AC971-2D73-4E76-87F1-29AB475BF581}" type="presParOf" srcId="{1ABA0DE9-0D3E-4091-AB0B-0C417B309C70}" destId="{543C449A-593A-45C1-8729-A32F6E5551FF}" srcOrd="0" destOrd="0" presId="urn:microsoft.com/office/officeart/2005/8/layout/hierarchy3"/>
    <dgm:cxn modelId="{3A1A3F5B-D6FD-4713-ABE1-6077BEF1C1C5}" type="presParOf" srcId="{543C449A-593A-45C1-8729-A32F6E5551FF}" destId="{D90894AE-68D4-4723-8628-DF8A38D082A5}" srcOrd="0" destOrd="0" presId="urn:microsoft.com/office/officeart/2005/8/layout/hierarchy3"/>
    <dgm:cxn modelId="{A2EEFB45-7F2D-4F1E-9B0F-D9A11690AE0F}" type="presParOf" srcId="{543C449A-593A-45C1-8729-A32F6E5551FF}" destId="{FC8B2FDA-64C3-4ABC-8A8C-4DE2B873448B}" srcOrd="1" destOrd="0" presId="urn:microsoft.com/office/officeart/2005/8/layout/hierarchy3"/>
    <dgm:cxn modelId="{5ACFD2D2-E1E2-4CD5-BDCB-15F4DEAC3B65}" type="presParOf" srcId="{1ABA0DE9-0D3E-4091-AB0B-0C417B309C70}" destId="{9A114E70-AAA1-4164-A672-D076AD358762}" srcOrd="1" destOrd="0" presId="urn:microsoft.com/office/officeart/2005/8/layout/hierarchy3"/>
    <dgm:cxn modelId="{E4BB5481-2DE0-4641-A5C9-909F5FC1D39E}" type="presParOf" srcId="{9A114E70-AAA1-4164-A672-D076AD358762}" destId="{7E4FE46A-9882-463D-9F01-40E1EA3C571A}" srcOrd="0" destOrd="0" presId="urn:microsoft.com/office/officeart/2005/8/layout/hierarchy3"/>
    <dgm:cxn modelId="{3196B82F-EA74-4CE1-AC1B-5DE7E419FCDF}" type="presParOf" srcId="{9A114E70-AAA1-4164-A672-D076AD358762}" destId="{9498F60D-216B-4233-98E1-767716B01E84}" srcOrd="1" destOrd="0" presId="urn:microsoft.com/office/officeart/2005/8/layout/hierarchy3"/>
    <dgm:cxn modelId="{62C1B5CA-2BC6-4DAB-837D-C172A65D9CDB}" type="presParOf" srcId="{9A114E70-AAA1-4164-A672-D076AD358762}" destId="{8A65C907-9191-4C55-B626-41400EAD99E4}" srcOrd="2" destOrd="0" presId="urn:microsoft.com/office/officeart/2005/8/layout/hierarchy3"/>
    <dgm:cxn modelId="{F682A770-64AC-40BF-9246-BF45DBBBA1A9}" type="presParOf" srcId="{9A114E70-AAA1-4164-A672-D076AD358762}" destId="{2A6C3903-7E8C-48F8-B450-E3A4E485FD69}" srcOrd="3" destOrd="0" presId="urn:microsoft.com/office/officeart/2005/8/layout/hierarchy3"/>
    <dgm:cxn modelId="{05CD3D4C-9091-472E-8CE2-BE38034A7133}" type="presParOf" srcId="{9A114E70-AAA1-4164-A672-D076AD358762}" destId="{49ACA607-6471-43FC-8117-A21EB1D0436B}" srcOrd="4" destOrd="0" presId="urn:microsoft.com/office/officeart/2005/8/layout/hierarchy3"/>
    <dgm:cxn modelId="{258D59AA-F3CE-4648-9115-192C14AA9B43}" type="presParOf" srcId="{9A114E70-AAA1-4164-A672-D076AD358762}" destId="{1A43FE8A-695A-4A4E-A945-4CE6D230B848}" srcOrd="5" destOrd="0" presId="urn:microsoft.com/office/officeart/2005/8/layout/hierarchy3"/>
    <dgm:cxn modelId="{43B3FD65-ED37-48CE-B85B-5D164986D7BC}" type="presParOf" srcId="{4943C448-5562-4D24-9D04-7D0622CE0DE3}" destId="{E5265397-D2AC-4D2D-B4A6-7349AA8A7EAD}" srcOrd="4" destOrd="0" presId="urn:microsoft.com/office/officeart/2005/8/layout/hierarchy3"/>
    <dgm:cxn modelId="{2DBCB9CA-7058-4765-ABB8-8CFCE6D19D38}" type="presParOf" srcId="{E5265397-D2AC-4D2D-B4A6-7349AA8A7EAD}" destId="{0C09B18E-9B15-4BE8-9897-EEB8C1B6CB06}" srcOrd="0" destOrd="0" presId="urn:microsoft.com/office/officeart/2005/8/layout/hierarchy3"/>
    <dgm:cxn modelId="{3A1F57B0-E6BA-4B63-AFF3-8B2DE2F21FDB}" type="presParOf" srcId="{0C09B18E-9B15-4BE8-9897-EEB8C1B6CB06}" destId="{7D60EA12-C88E-4E34-83B9-BD9E66A7E98B}" srcOrd="0" destOrd="0" presId="urn:microsoft.com/office/officeart/2005/8/layout/hierarchy3"/>
    <dgm:cxn modelId="{EFD25888-0435-4072-BC6A-04B881BED090}" type="presParOf" srcId="{0C09B18E-9B15-4BE8-9897-EEB8C1B6CB06}" destId="{183245EB-2F09-4E92-B2C0-C92344FFE022}" srcOrd="1" destOrd="0" presId="urn:microsoft.com/office/officeart/2005/8/layout/hierarchy3"/>
    <dgm:cxn modelId="{86E2CB42-D8FA-4B0D-9A5E-4C81E5E87C48}" type="presParOf" srcId="{E5265397-D2AC-4D2D-B4A6-7349AA8A7EAD}" destId="{56166D78-1943-4A2D-9541-5392F9D2E01E}" srcOrd="1" destOrd="0" presId="urn:microsoft.com/office/officeart/2005/8/layout/hierarchy3"/>
    <dgm:cxn modelId="{9342FA38-802F-4DC9-827E-8589A2C0E0E9}" type="presParOf" srcId="{56166D78-1943-4A2D-9541-5392F9D2E01E}" destId="{2FCFD7E4-035C-42F2-94D4-2426CD269483}" srcOrd="0" destOrd="0" presId="urn:microsoft.com/office/officeart/2005/8/layout/hierarchy3"/>
    <dgm:cxn modelId="{F6963987-4179-48F1-9A9C-BA6EA56613E4}" type="presParOf" srcId="{56166D78-1943-4A2D-9541-5392F9D2E01E}" destId="{D13179EC-FFAA-4B2F-BADB-68CD789778E6}" srcOrd="1" destOrd="0" presId="urn:microsoft.com/office/officeart/2005/8/layout/hierarchy3"/>
    <dgm:cxn modelId="{88FE54DB-37B2-49B5-A15B-273C8813EA22}" type="presParOf" srcId="{56166D78-1943-4A2D-9541-5392F9D2E01E}" destId="{C94B5ECD-4F8F-42A5-AE55-06526D8B0145}" srcOrd="2" destOrd="0" presId="urn:microsoft.com/office/officeart/2005/8/layout/hierarchy3"/>
    <dgm:cxn modelId="{BBEED617-A96D-4261-A009-F17EBE48A011}" type="presParOf" srcId="{56166D78-1943-4A2D-9541-5392F9D2E01E}" destId="{63484FA2-A5BE-4C6A-88E1-5976AD9AAE96}" srcOrd="3" destOrd="0" presId="urn:microsoft.com/office/officeart/2005/8/layout/hierarchy3"/>
    <dgm:cxn modelId="{F3049489-A43B-4784-A104-59FEEAE440AC}" type="presParOf" srcId="{56166D78-1943-4A2D-9541-5392F9D2E01E}" destId="{50BF7072-C9AD-4F4C-A512-3C1BA8D856E1}" srcOrd="4" destOrd="0" presId="urn:microsoft.com/office/officeart/2005/8/layout/hierarchy3"/>
    <dgm:cxn modelId="{28789D34-3636-45D8-8953-C203ED816A3C}" type="presParOf" srcId="{56166D78-1943-4A2D-9541-5392F9D2E01E}" destId="{42E75520-39B8-46FE-88C7-6A5093537EA3}" srcOrd="5" destOrd="0" presId="urn:microsoft.com/office/officeart/2005/8/layout/hierarchy3"/>
    <dgm:cxn modelId="{70F355E4-D327-4427-97C5-8C3BFA801691}" type="presParOf" srcId="{56166D78-1943-4A2D-9541-5392F9D2E01E}" destId="{53B52ECC-A1F6-443C-AF1C-F9965D1087CD}" srcOrd="6" destOrd="0" presId="urn:microsoft.com/office/officeart/2005/8/layout/hierarchy3"/>
    <dgm:cxn modelId="{3C84E625-C929-4878-8750-217FE230767B}" type="presParOf" srcId="{56166D78-1943-4A2D-9541-5392F9D2E01E}" destId="{4356F49E-9C30-4160-A0A7-9F21669B519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E127B6-6687-4550-8906-4B78EE41BA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664A3AF-E66E-435A-BE51-902BFBBB4419}">
      <dgm:prSet phldrT="[文本]"/>
      <dgm:spPr/>
      <dgm:t>
        <a:bodyPr/>
        <a:lstStyle/>
        <a:p>
          <a:r>
            <a:rPr lang="zh-CN" altLang="en-US" dirty="0" smtClean="0"/>
            <a:t>计量方式全覆盖</a:t>
          </a:r>
          <a:endParaRPr lang="zh-CN" altLang="en-US" dirty="0"/>
        </a:p>
      </dgm:t>
    </dgm:pt>
    <dgm:pt modelId="{BDC9887C-AA73-4C24-BFDE-1FFD52FFA83E}" type="parTrans" cxnId="{0821EE96-C207-4C29-8214-806DCBA2520F}">
      <dgm:prSet/>
      <dgm:spPr/>
      <dgm:t>
        <a:bodyPr/>
        <a:lstStyle/>
        <a:p>
          <a:endParaRPr lang="zh-CN" altLang="en-US"/>
        </a:p>
      </dgm:t>
    </dgm:pt>
    <dgm:pt modelId="{96923314-D6A0-4E3C-922C-89FA9D88B0D5}" type="sibTrans" cxnId="{0821EE96-C207-4C29-8214-806DCBA2520F}">
      <dgm:prSet/>
      <dgm:spPr/>
      <dgm:t>
        <a:bodyPr/>
        <a:lstStyle/>
        <a:p>
          <a:endParaRPr lang="zh-CN" altLang="en-US"/>
        </a:p>
      </dgm:t>
    </dgm:pt>
    <dgm:pt modelId="{140B65C8-2BBF-47F9-AEB4-7A6C2AE8DFA2}">
      <dgm:prSet phldrT="[文本]"/>
      <dgm:spPr/>
      <dgm:t>
        <a:bodyPr/>
        <a:lstStyle/>
        <a:p>
          <a:r>
            <a:rPr lang="zh-CN" altLang="en-US" dirty="0" smtClean="0"/>
            <a:t>机械表、远传表、</a:t>
          </a:r>
          <a:r>
            <a:rPr lang="en-US" altLang="zh-CN" dirty="0" smtClean="0"/>
            <a:t>IC</a:t>
          </a:r>
          <a:r>
            <a:rPr lang="zh-CN" altLang="en-US" dirty="0" smtClean="0"/>
            <a:t>卡表</a:t>
          </a:r>
          <a:endParaRPr lang="zh-CN" altLang="en-US" dirty="0"/>
        </a:p>
      </dgm:t>
    </dgm:pt>
    <dgm:pt modelId="{C04DF0FC-8ED8-41C7-931B-69F239737C51}" type="parTrans" cxnId="{807DCA9F-6AA3-4CFD-A906-CE939B5B5317}">
      <dgm:prSet/>
      <dgm:spPr/>
      <dgm:t>
        <a:bodyPr/>
        <a:lstStyle/>
        <a:p>
          <a:endParaRPr lang="zh-CN" altLang="en-US"/>
        </a:p>
      </dgm:t>
    </dgm:pt>
    <dgm:pt modelId="{015AB490-58F4-488F-A19A-B2044D446C52}" type="sibTrans" cxnId="{807DCA9F-6AA3-4CFD-A906-CE939B5B5317}">
      <dgm:prSet/>
      <dgm:spPr/>
      <dgm:t>
        <a:bodyPr/>
        <a:lstStyle/>
        <a:p>
          <a:endParaRPr lang="zh-CN" altLang="en-US"/>
        </a:p>
      </dgm:t>
    </dgm:pt>
    <dgm:pt modelId="{AE70D295-F2FC-403F-93A1-58F6DBF12DB0}">
      <dgm:prSet phldrT="[文本]"/>
      <dgm:spPr/>
      <dgm:t>
        <a:bodyPr/>
        <a:lstStyle/>
        <a:p>
          <a:r>
            <a:rPr lang="zh-CN" altLang="en-US" dirty="0" smtClean="0"/>
            <a:t>计价方式全支持</a:t>
          </a:r>
          <a:endParaRPr lang="zh-CN" altLang="en-US" dirty="0"/>
        </a:p>
      </dgm:t>
    </dgm:pt>
    <dgm:pt modelId="{EB2DAF02-9573-4372-BAE9-452A5A4B3410}" type="parTrans" cxnId="{C58E9A99-F606-4567-883F-660D6EB65039}">
      <dgm:prSet/>
      <dgm:spPr/>
      <dgm:t>
        <a:bodyPr/>
        <a:lstStyle/>
        <a:p>
          <a:endParaRPr lang="zh-CN" altLang="en-US"/>
        </a:p>
      </dgm:t>
    </dgm:pt>
    <dgm:pt modelId="{02B162A0-8D67-4167-9F1A-7833EB3A3CAD}" type="sibTrans" cxnId="{C58E9A99-F606-4567-883F-660D6EB65039}">
      <dgm:prSet/>
      <dgm:spPr/>
      <dgm:t>
        <a:bodyPr/>
        <a:lstStyle/>
        <a:p>
          <a:endParaRPr lang="zh-CN" altLang="en-US"/>
        </a:p>
      </dgm:t>
    </dgm:pt>
    <dgm:pt modelId="{EB779229-0433-427E-B596-1B8D70771583}">
      <dgm:prSet phldrT="[文本]"/>
      <dgm:spPr/>
      <dgm:t>
        <a:bodyPr/>
        <a:lstStyle/>
        <a:p>
          <a:r>
            <a:rPr lang="zh-CN" altLang="en-US" dirty="0" smtClean="0"/>
            <a:t>单一水价</a:t>
          </a:r>
          <a:endParaRPr lang="zh-CN" altLang="en-US" dirty="0"/>
        </a:p>
      </dgm:t>
    </dgm:pt>
    <dgm:pt modelId="{1C604376-1089-4874-86F1-9AA7D7AF1451}" type="parTrans" cxnId="{D8F95FE2-2BD1-4747-9833-5F5D025CA010}">
      <dgm:prSet/>
      <dgm:spPr/>
      <dgm:t>
        <a:bodyPr/>
        <a:lstStyle/>
        <a:p>
          <a:endParaRPr lang="zh-CN" altLang="en-US"/>
        </a:p>
      </dgm:t>
    </dgm:pt>
    <dgm:pt modelId="{0FD9DE2C-186E-483F-B253-D30CF902D0E5}" type="sibTrans" cxnId="{D8F95FE2-2BD1-4747-9833-5F5D025CA010}">
      <dgm:prSet/>
      <dgm:spPr/>
      <dgm:t>
        <a:bodyPr/>
        <a:lstStyle/>
        <a:p>
          <a:endParaRPr lang="zh-CN" altLang="en-US"/>
        </a:p>
      </dgm:t>
    </dgm:pt>
    <dgm:pt modelId="{82782969-ED07-4CA6-9872-058B06772B6B}">
      <dgm:prSet phldrT="[文本]"/>
      <dgm:spPr/>
      <dgm:t>
        <a:bodyPr/>
        <a:lstStyle/>
        <a:p>
          <a:r>
            <a:rPr lang="zh-CN" altLang="en-US" dirty="0" smtClean="0"/>
            <a:t>虚拟表、合同用水</a:t>
          </a:r>
          <a:endParaRPr lang="zh-CN" altLang="en-US" dirty="0"/>
        </a:p>
      </dgm:t>
    </dgm:pt>
    <dgm:pt modelId="{9C70FE94-CE53-4C62-9867-D73638D7ADFC}" type="parTrans" cxnId="{65AF08DD-71FE-474B-9A40-C2DDB0493121}">
      <dgm:prSet/>
      <dgm:spPr/>
      <dgm:t>
        <a:bodyPr/>
        <a:lstStyle/>
        <a:p>
          <a:endParaRPr lang="zh-CN" altLang="en-US"/>
        </a:p>
      </dgm:t>
    </dgm:pt>
    <dgm:pt modelId="{F8FB2676-34D2-47FF-BF1F-D10958E0DC8E}" type="sibTrans" cxnId="{65AF08DD-71FE-474B-9A40-C2DDB0493121}">
      <dgm:prSet/>
      <dgm:spPr/>
      <dgm:t>
        <a:bodyPr/>
        <a:lstStyle/>
        <a:p>
          <a:endParaRPr lang="zh-CN" altLang="en-US"/>
        </a:p>
      </dgm:t>
    </dgm:pt>
    <dgm:pt modelId="{870ED211-0B47-465C-B767-D380866959D4}">
      <dgm:prSet phldrT="[文本]"/>
      <dgm:spPr/>
      <dgm:t>
        <a:bodyPr/>
        <a:lstStyle/>
        <a:p>
          <a:r>
            <a:rPr lang="zh-CN" altLang="en-US" dirty="0" smtClean="0"/>
            <a:t>数量阶梯</a:t>
          </a:r>
          <a:endParaRPr lang="zh-CN" altLang="en-US" dirty="0"/>
        </a:p>
      </dgm:t>
    </dgm:pt>
    <dgm:pt modelId="{A4831E88-99FE-407C-BA00-561D1ED705BE}" type="parTrans" cxnId="{1F10258D-5459-4F90-AE10-62B496E5FF1C}">
      <dgm:prSet/>
      <dgm:spPr/>
      <dgm:t>
        <a:bodyPr/>
        <a:lstStyle/>
        <a:p>
          <a:endParaRPr lang="zh-CN" altLang="en-US"/>
        </a:p>
      </dgm:t>
    </dgm:pt>
    <dgm:pt modelId="{304F9FB5-299D-4F68-8421-BD4F0BA13E77}" type="sibTrans" cxnId="{1F10258D-5459-4F90-AE10-62B496E5FF1C}">
      <dgm:prSet/>
      <dgm:spPr/>
      <dgm:t>
        <a:bodyPr/>
        <a:lstStyle/>
        <a:p>
          <a:endParaRPr lang="zh-CN" altLang="en-US"/>
        </a:p>
      </dgm:t>
    </dgm:pt>
    <dgm:pt modelId="{9D3EF2DE-FDC5-4283-821D-CA549277A787}">
      <dgm:prSet phldrT="[文本]"/>
      <dgm:spPr/>
      <dgm:t>
        <a:bodyPr/>
        <a:lstStyle/>
        <a:p>
          <a:r>
            <a:rPr lang="zh-CN" altLang="en-US" dirty="0" smtClean="0"/>
            <a:t>金额阶梯</a:t>
          </a:r>
          <a:endParaRPr lang="zh-CN" altLang="en-US" dirty="0"/>
        </a:p>
      </dgm:t>
    </dgm:pt>
    <dgm:pt modelId="{13DCDB10-B4C0-417D-BA2B-8572059EC46D}" type="parTrans" cxnId="{790DCB5C-3342-4112-BE80-592567785DE8}">
      <dgm:prSet/>
      <dgm:spPr/>
      <dgm:t>
        <a:bodyPr/>
        <a:lstStyle/>
        <a:p>
          <a:endParaRPr lang="zh-CN" altLang="en-US"/>
        </a:p>
      </dgm:t>
    </dgm:pt>
    <dgm:pt modelId="{A8838A56-8D1A-436A-82A3-0248E96E8A21}" type="sibTrans" cxnId="{790DCB5C-3342-4112-BE80-592567785DE8}">
      <dgm:prSet/>
      <dgm:spPr/>
      <dgm:t>
        <a:bodyPr/>
        <a:lstStyle/>
        <a:p>
          <a:endParaRPr lang="zh-CN" altLang="en-US"/>
        </a:p>
      </dgm:t>
    </dgm:pt>
    <dgm:pt modelId="{8B665192-3552-4D5D-8C3A-7857CD464053}">
      <dgm:prSet phldrT="[文本]"/>
      <dgm:spPr/>
      <dgm:t>
        <a:bodyPr/>
        <a:lstStyle/>
        <a:p>
          <a:r>
            <a:rPr lang="zh-CN" altLang="en-US" dirty="0" smtClean="0"/>
            <a:t>计费方式多样化</a:t>
          </a:r>
          <a:endParaRPr lang="zh-CN" altLang="en-US" dirty="0"/>
        </a:p>
      </dgm:t>
    </dgm:pt>
    <dgm:pt modelId="{34947367-8040-47E7-B174-B3EBE1A3160E}" type="parTrans" cxnId="{0EA37690-FEBA-48C6-942D-92990049A187}">
      <dgm:prSet/>
      <dgm:spPr/>
      <dgm:t>
        <a:bodyPr/>
        <a:lstStyle/>
        <a:p>
          <a:endParaRPr lang="zh-CN" altLang="en-US"/>
        </a:p>
      </dgm:t>
    </dgm:pt>
    <dgm:pt modelId="{04DAB8B6-7F1F-4353-8E07-D9E8F878241A}" type="sibTrans" cxnId="{0EA37690-FEBA-48C6-942D-92990049A187}">
      <dgm:prSet/>
      <dgm:spPr/>
      <dgm:t>
        <a:bodyPr/>
        <a:lstStyle/>
        <a:p>
          <a:endParaRPr lang="zh-CN" altLang="en-US"/>
        </a:p>
      </dgm:t>
    </dgm:pt>
    <dgm:pt modelId="{2EE2BB00-E591-4EBD-8CD6-8FA212A08EA4}">
      <dgm:prSet phldrT="[文本]"/>
      <dgm:spPr/>
      <dgm:t>
        <a:bodyPr/>
        <a:lstStyle/>
        <a:p>
          <a:r>
            <a:rPr lang="zh-CN" altLang="en-US" dirty="0" smtClean="0"/>
            <a:t>用量计费</a:t>
          </a:r>
          <a:endParaRPr lang="zh-CN" altLang="en-US" dirty="0"/>
        </a:p>
      </dgm:t>
    </dgm:pt>
    <dgm:pt modelId="{91148D1D-D37F-4937-9FFF-C4B02A3C39B3}" type="parTrans" cxnId="{4ED44561-6500-4D81-B540-CDCDB7C127C9}">
      <dgm:prSet/>
      <dgm:spPr/>
      <dgm:t>
        <a:bodyPr/>
        <a:lstStyle/>
        <a:p>
          <a:endParaRPr lang="zh-CN" altLang="en-US"/>
        </a:p>
      </dgm:t>
    </dgm:pt>
    <dgm:pt modelId="{CCB4F467-5D3C-4C36-B855-BF15F5C5430D}" type="sibTrans" cxnId="{4ED44561-6500-4D81-B540-CDCDB7C127C9}">
      <dgm:prSet/>
      <dgm:spPr/>
      <dgm:t>
        <a:bodyPr/>
        <a:lstStyle/>
        <a:p>
          <a:endParaRPr lang="zh-CN" altLang="en-US"/>
        </a:p>
      </dgm:t>
    </dgm:pt>
    <dgm:pt modelId="{37D41022-1D41-469B-B1A8-C76B65B13925}">
      <dgm:prSet phldrT="[文本]"/>
      <dgm:spPr/>
      <dgm:t>
        <a:bodyPr/>
        <a:lstStyle/>
        <a:p>
          <a:r>
            <a:rPr lang="zh-CN" altLang="en-US" dirty="0" smtClean="0"/>
            <a:t>水损计费</a:t>
          </a:r>
          <a:endParaRPr lang="zh-CN" altLang="en-US" dirty="0"/>
        </a:p>
      </dgm:t>
    </dgm:pt>
    <dgm:pt modelId="{224AF56D-A355-4FD8-9797-EB7E76087C8F}" type="parTrans" cxnId="{A69C99C3-7F97-4920-947E-A8DCE322525B}">
      <dgm:prSet/>
      <dgm:spPr/>
      <dgm:t>
        <a:bodyPr/>
        <a:lstStyle/>
        <a:p>
          <a:endParaRPr lang="zh-CN" altLang="en-US"/>
        </a:p>
      </dgm:t>
    </dgm:pt>
    <dgm:pt modelId="{4ACD1431-DD07-4949-BCEB-E3283A99F12B}" type="sibTrans" cxnId="{A69C99C3-7F97-4920-947E-A8DCE322525B}">
      <dgm:prSet/>
      <dgm:spPr/>
      <dgm:t>
        <a:bodyPr/>
        <a:lstStyle/>
        <a:p>
          <a:endParaRPr lang="zh-CN" altLang="en-US"/>
        </a:p>
      </dgm:t>
    </dgm:pt>
    <dgm:pt modelId="{DE69F3F9-059A-48A9-B210-4CB987F02E26}">
      <dgm:prSet phldrT="[文本]"/>
      <dgm:spPr/>
      <dgm:t>
        <a:bodyPr/>
        <a:lstStyle/>
        <a:p>
          <a:r>
            <a:rPr lang="zh-CN" altLang="en-US" dirty="0" smtClean="0"/>
            <a:t>减免规则</a:t>
          </a:r>
          <a:endParaRPr lang="zh-CN" altLang="en-US" dirty="0"/>
        </a:p>
      </dgm:t>
    </dgm:pt>
    <dgm:pt modelId="{6EFB457A-B4DC-4448-B71A-C07B02A6CFBA}" type="parTrans" cxnId="{D3425E1B-FCBB-4C35-8973-AE1C5670F42E}">
      <dgm:prSet/>
      <dgm:spPr/>
      <dgm:t>
        <a:bodyPr/>
        <a:lstStyle/>
        <a:p>
          <a:endParaRPr lang="zh-CN" altLang="en-US"/>
        </a:p>
      </dgm:t>
    </dgm:pt>
    <dgm:pt modelId="{1614912F-80C3-4032-B409-806D1AF69BFC}" type="sibTrans" cxnId="{D3425E1B-FCBB-4C35-8973-AE1C5670F42E}">
      <dgm:prSet/>
      <dgm:spPr/>
      <dgm:t>
        <a:bodyPr/>
        <a:lstStyle/>
        <a:p>
          <a:endParaRPr lang="zh-CN" altLang="en-US"/>
        </a:p>
      </dgm:t>
    </dgm:pt>
    <dgm:pt modelId="{DF00497A-D7AA-4075-B0AA-7D7FDE2F2B2A}">
      <dgm:prSet phldrT="[文本]"/>
      <dgm:spPr/>
      <dgm:t>
        <a:bodyPr/>
        <a:lstStyle/>
        <a:p>
          <a:r>
            <a:rPr lang="zh-CN" altLang="en-US" dirty="0" smtClean="0"/>
            <a:t>滞纳金</a:t>
          </a:r>
          <a:endParaRPr lang="zh-CN" altLang="en-US" dirty="0"/>
        </a:p>
      </dgm:t>
    </dgm:pt>
    <dgm:pt modelId="{D959C753-532E-4860-BDEA-F6CC54557E29}" type="parTrans" cxnId="{4E981365-3824-435B-BE5F-476025EC6828}">
      <dgm:prSet/>
      <dgm:spPr/>
      <dgm:t>
        <a:bodyPr/>
        <a:lstStyle/>
        <a:p>
          <a:endParaRPr lang="zh-CN" altLang="en-US"/>
        </a:p>
      </dgm:t>
    </dgm:pt>
    <dgm:pt modelId="{822C25C7-8326-4972-B59C-CA8E4C3BA385}" type="sibTrans" cxnId="{4E981365-3824-435B-BE5F-476025EC6828}">
      <dgm:prSet/>
      <dgm:spPr/>
      <dgm:t>
        <a:bodyPr/>
        <a:lstStyle/>
        <a:p>
          <a:endParaRPr lang="zh-CN" altLang="en-US"/>
        </a:p>
      </dgm:t>
    </dgm:pt>
    <dgm:pt modelId="{67A5808C-8F95-4B66-B90D-84CCAD65A69A}">
      <dgm:prSet phldrT="[文本]"/>
      <dgm:spPr/>
      <dgm:t>
        <a:bodyPr/>
        <a:lstStyle/>
        <a:p>
          <a:r>
            <a:rPr lang="zh-CN" altLang="en-US" dirty="0" smtClean="0"/>
            <a:t>公式计量</a:t>
          </a:r>
          <a:endParaRPr lang="zh-CN" altLang="en-US" dirty="0"/>
        </a:p>
      </dgm:t>
    </dgm:pt>
    <dgm:pt modelId="{1D47ADDF-5010-416B-B245-3BA74D592BBD}" type="parTrans" cxnId="{50D7767E-801E-4834-963E-E00AA9CA0539}">
      <dgm:prSet/>
      <dgm:spPr/>
      <dgm:t>
        <a:bodyPr/>
        <a:lstStyle/>
        <a:p>
          <a:endParaRPr lang="zh-CN" altLang="en-US"/>
        </a:p>
      </dgm:t>
    </dgm:pt>
    <dgm:pt modelId="{C7F2A106-AEEA-4F95-81D2-4868AC688585}" type="sibTrans" cxnId="{50D7767E-801E-4834-963E-E00AA9CA0539}">
      <dgm:prSet/>
      <dgm:spPr/>
      <dgm:t>
        <a:bodyPr/>
        <a:lstStyle/>
        <a:p>
          <a:endParaRPr lang="zh-CN" altLang="en-US"/>
        </a:p>
      </dgm:t>
    </dgm:pt>
    <dgm:pt modelId="{4C2F7DEB-34F8-4515-8FF0-B9BAC7D97DAB}" type="pres">
      <dgm:prSet presAssocID="{DAE127B6-6687-4550-8906-4B78EE41BA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66C5817-87D8-4B59-AF45-863689C629E5}" type="pres">
      <dgm:prSet presAssocID="{0664A3AF-E66E-435A-BE51-902BFBBB4419}" presName="parentLin" presStyleCnt="0"/>
      <dgm:spPr/>
    </dgm:pt>
    <dgm:pt modelId="{7C9A6028-9AA3-4E00-AC6C-D259A7908BA3}" type="pres">
      <dgm:prSet presAssocID="{0664A3AF-E66E-435A-BE51-902BFBBB4419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0C3FB985-BAD1-475B-A2A7-1CFDD8B476D1}" type="pres">
      <dgm:prSet presAssocID="{0664A3AF-E66E-435A-BE51-902BFBBB441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A87B69-AE85-4382-97C2-D4E30E0D4F71}" type="pres">
      <dgm:prSet presAssocID="{0664A3AF-E66E-435A-BE51-902BFBBB4419}" presName="negativeSpace" presStyleCnt="0"/>
      <dgm:spPr/>
    </dgm:pt>
    <dgm:pt modelId="{45511F26-DA13-4FCB-A58A-00E4D5A5BC28}" type="pres">
      <dgm:prSet presAssocID="{0664A3AF-E66E-435A-BE51-902BFBBB441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C0E36E-63AF-498C-AA7F-C05824046CA7}" type="pres">
      <dgm:prSet presAssocID="{96923314-D6A0-4E3C-922C-89FA9D88B0D5}" presName="spaceBetweenRectangles" presStyleCnt="0"/>
      <dgm:spPr/>
    </dgm:pt>
    <dgm:pt modelId="{4B57B9FD-F6C0-4BCA-8337-B9F53325AD05}" type="pres">
      <dgm:prSet presAssocID="{AE70D295-F2FC-403F-93A1-58F6DBF12DB0}" presName="parentLin" presStyleCnt="0"/>
      <dgm:spPr/>
    </dgm:pt>
    <dgm:pt modelId="{8DFC50E1-336E-45DD-9A38-AB963C7C1CCF}" type="pres">
      <dgm:prSet presAssocID="{AE70D295-F2FC-403F-93A1-58F6DBF12DB0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8C920E33-9EEC-4571-9F23-D5C1112AA0A4}" type="pres">
      <dgm:prSet presAssocID="{AE70D295-F2FC-403F-93A1-58F6DBF12D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993D27-20EA-40D9-AF80-DEB796A2A0BC}" type="pres">
      <dgm:prSet presAssocID="{AE70D295-F2FC-403F-93A1-58F6DBF12DB0}" presName="negativeSpace" presStyleCnt="0"/>
      <dgm:spPr/>
    </dgm:pt>
    <dgm:pt modelId="{2E01DA1D-0E17-43AA-BA11-5718F2C26572}" type="pres">
      <dgm:prSet presAssocID="{AE70D295-F2FC-403F-93A1-58F6DBF12DB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FDBB63-CEA4-4EC4-806F-C06B8E5A12BD}" type="pres">
      <dgm:prSet presAssocID="{02B162A0-8D67-4167-9F1A-7833EB3A3CAD}" presName="spaceBetweenRectangles" presStyleCnt="0"/>
      <dgm:spPr/>
    </dgm:pt>
    <dgm:pt modelId="{3D76C5BC-C113-4FCA-81A5-44B3CDA7224A}" type="pres">
      <dgm:prSet presAssocID="{8B665192-3552-4D5D-8C3A-7857CD464053}" presName="parentLin" presStyleCnt="0"/>
      <dgm:spPr/>
    </dgm:pt>
    <dgm:pt modelId="{0DC96D5F-A01E-4791-8C57-3C0D9D881586}" type="pres">
      <dgm:prSet presAssocID="{8B665192-3552-4D5D-8C3A-7857CD464053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44DC7293-83FD-48EC-AC54-49C5CD0F3FCB}" type="pres">
      <dgm:prSet presAssocID="{8B665192-3552-4D5D-8C3A-7857CD4640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CEE5B8-87FC-4DF7-A53B-46508B6B06A4}" type="pres">
      <dgm:prSet presAssocID="{8B665192-3552-4D5D-8C3A-7857CD464053}" presName="negativeSpace" presStyleCnt="0"/>
      <dgm:spPr/>
    </dgm:pt>
    <dgm:pt modelId="{BC3B00A6-B05F-483D-A383-C9D19E889595}" type="pres">
      <dgm:prSet presAssocID="{8B665192-3552-4D5D-8C3A-7857CD46405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DE2A6CE-24A7-41A9-80DF-BA65A6933C5E}" type="presOf" srcId="{DAE127B6-6687-4550-8906-4B78EE41BAF9}" destId="{4C2F7DEB-34F8-4515-8FF0-B9BAC7D97DAB}" srcOrd="0" destOrd="0" presId="urn:microsoft.com/office/officeart/2005/8/layout/list1"/>
    <dgm:cxn modelId="{4E981365-3824-435B-BE5F-476025EC6828}" srcId="{8B665192-3552-4D5D-8C3A-7857CD464053}" destId="{DF00497A-D7AA-4075-B0AA-7D7FDE2F2B2A}" srcOrd="3" destOrd="0" parTransId="{D959C753-532E-4860-BDEA-F6CC54557E29}" sibTransId="{822C25C7-8326-4972-B59C-CA8E4C3BA385}"/>
    <dgm:cxn modelId="{D10BFD7B-D96E-4A31-BC00-913E7F71F9E0}" type="presOf" srcId="{DE69F3F9-059A-48A9-B210-4CB987F02E26}" destId="{BC3B00A6-B05F-483D-A383-C9D19E889595}" srcOrd="0" destOrd="2" presId="urn:microsoft.com/office/officeart/2005/8/layout/list1"/>
    <dgm:cxn modelId="{7C5CBA17-AFB8-4AE0-AF90-019F1EFB5DD9}" type="presOf" srcId="{DF00497A-D7AA-4075-B0AA-7D7FDE2F2B2A}" destId="{BC3B00A6-B05F-483D-A383-C9D19E889595}" srcOrd="0" destOrd="3" presId="urn:microsoft.com/office/officeart/2005/8/layout/list1"/>
    <dgm:cxn modelId="{0821EE96-C207-4C29-8214-806DCBA2520F}" srcId="{DAE127B6-6687-4550-8906-4B78EE41BAF9}" destId="{0664A3AF-E66E-435A-BE51-902BFBBB4419}" srcOrd="0" destOrd="0" parTransId="{BDC9887C-AA73-4C24-BFDE-1FFD52FFA83E}" sibTransId="{96923314-D6A0-4E3C-922C-89FA9D88B0D5}"/>
    <dgm:cxn modelId="{E1514DAD-9CD6-4E5D-B96F-4C76990FC771}" type="presOf" srcId="{AE70D295-F2FC-403F-93A1-58F6DBF12DB0}" destId="{8C920E33-9EEC-4571-9F23-D5C1112AA0A4}" srcOrd="1" destOrd="0" presId="urn:microsoft.com/office/officeart/2005/8/layout/list1"/>
    <dgm:cxn modelId="{E9935E3C-B550-4299-AC9D-C9B804FE4E15}" type="presOf" srcId="{870ED211-0B47-465C-B767-D380866959D4}" destId="{2E01DA1D-0E17-43AA-BA11-5718F2C26572}" srcOrd="0" destOrd="1" presId="urn:microsoft.com/office/officeart/2005/8/layout/list1"/>
    <dgm:cxn modelId="{BB0563AC-8FD5-4876-8241-813A32956BA6}" type="presOf" srcId="{82782969-ED07-4CA6-9872-058B06772B6B}" destId="{45511F26-DA13-4FCB-A58A-00E4D5A5BC28}" srcOrd="0" destOrd="1" presId="urn:microsoft.com/office/officeart/2005/8/layout/list1"/>
    <dgm:cxn modelId="{C58E9A99-F606-4567-883F-660D6EB65039}" srcId="{DAE127B6-6687-4550-8906-4B78EE41BAF9}" destId="{AE70D295-F2FC-403F-93A1-58F6DBF12DB0}" srcOrd="1" destOrd="0" parTransId="{EB2DAF02-9573-4372-BAE9-452A5A4B3410}" sibTransId="{02B162A0-8D67-4167-9F1A-7833EB3A3CAD}"/>
    <dgm:cxn modelId="{4DD84FB2-2373-49C4-A1AC-A61C215E7F16}" type="presOf" srcId="{9D3EF2DE-FDC5-4283-821D-CA549277A787}" destId="{2E01DA1D-0E17-43AA-BA11-5718F2C26572}" srcOrd="0" destOrd="2" presId="urn:microsoft.com/office/officeart/2005/8/layout/list1"/>
    <dgm:cxn modelId="{7E10232A-90C1-499A-AC1B-F970C738C2C9}" type="presOf" srcId="{140B65C8-2BBF-47F9-AEB4-7A6C2AE8DFA2}" destId="{45511F26-DA13-4FCB-A58A-00E4D5A5BC28}" srcOrd="0" destOrd="0" presId="urn:microsoft.com/office/officeart/2005/8/layout/list1"/>
    <dgm:cxn modelId="{1F10258D-5459-4F90-AE10-62B496E5FF1C}" srcId="{AE70D295-F2FC-403F-93A1-58F6DBF12DB0}" destId="{870ED211-0B47-465C-B767-D380866959D4}" srcOrd="1" destOrd="0" parTransId="{A4831E88-99FE-407C-BA00-561D1ED705BE}" sibTransId="{304F9FB5-299D-4F68-8421-BD4F0BA13E77}"/>
    <dgm:cxn modelId="{807DCA9F-6AA3-4CFD-A906-CE939B5B5317}" srcId="{0664A3AF-E66E-435A-BE51-902BFBBB4419}" destId="{140B65C8-2BBF-47F9-AEB4-7A6C2AE8DFA2}" srcOrd="0" destOrd="0" parTransId="{C04DF0FC-8ED8-41C7-931B-69F239737C51}" sibTransId="{015AB490-58F4-488F-A19A-B2044D446C52}"/>
    <dgm:cxn modelId="{D3425E1B-FCBB-4C35-8973-AE1C5670F42E}" srcId="{8B665192-3552-4D5D-8C3A-7857CD464053}" destId="{DE69F3F9-059A-48A9-B210-4CB987F02E26}" srcOrd="2" destOrd="0" parTransId="{6EFB457A-B4DC-4448-B71A-C07B02A6CFBA}" sibTransId="{1614912F-80C3-4032-B409-806D1AF69BFC}"/>
    <dgm:cxn modelId="{8064A2B8-9AC4-4719-8F12-D79718099CB8}" type="presOf" srcId="{8B665192-3552-4D5D-8C3A-7857CD464053}" destId="{0DC96D5F-A01E-4791-8C57-3C0D9D881586}" srcOrd="0" destOrd="0" presId="urn:microsoft.com/office/officeart/2005/8/layout/list1"/>
    <dgm:cxn modelId="{47F92456-6051-4E0A-A16F-4F455742BCC3}" type="presOf" srcId="{AE70D295-F2FC-403F-93A1-58F6DBF12DB0}" destId="{8DFC50E1-336E-45DD-9A38-AB963C7C1CCF}" srcOrd="0" destOrd="0" presId="urn:microsoft.com/office/officeart/2005/8/layout/list1"/>
    <dgm:cxn modelId="{9FDB8B57-BBFB-4E25-A785-7CFD9C8CC478}" type="presOf" srcId="{8B665192-3552-4D5D-8C3A-7857CD464053}" destId="{44DC7293-83FD-48EC-AC54-49C5CD0F3FCB}" srcOrd="1" destOrd="0" presId="urn:microsoft.com/office/officeart/2005/8/layout/list1"/>
    <dgm:cxn modelId="{1D4BB3EC-FEE5-4649-84BF-90B81C9D3D8A}" type="presOf" srcId="{37D41022-1D41-469B-B1A8-C76B65B13925}" destId="{BC3B00A6-B05F-483D-A383-C9D19E889595}" srcOrd="0" destOrd="1" presId="urn:microsoft.com/office/officeart/2005/8/layout/list1"/>
    <dgm:cxn modelId="{A69C99C3-7F97-4920-947E-A8DCE322525B}" srcId="{8B665192-3552-4D5D-8C3A-7857CD464053}" destId="{37D41022-1D41-469B-B1A8-C76B65B13925}" srcOrd="1" destOrd="0" parTransId="{224AF56D-A355-4FD8-9797-EB7E76087C8F}" sibTransId="{4ACD1431-DD07-4949-BCEB-E3283A99F12B}"/>
    <dgm:cxn modelId="{957A13E5-CDB8-49ED-AE09-15EC96DEB30E}" type="presOf" srcId="{2EE2BB00-E591-4EBD-8CD6-8FA212A08EA4}" destId="{BC3B00A6-B05F-483D-A383-C9D19E889595}" srcOrd="0" destOrd="0" presId="urn:microsoft.com/office/officeart/2005/8/layout/list1"/>
    <dgm:cxn modelId="{790DCB5C-3342-4112-BE80-592567785DE8}" srcId="{AE70D295-F2FC-403F-93A1-58F6DBF12DB0}" destId="{9D3EF2DE-FDC5-4283-821D-CA549277A787}" srcOrd="2" destOrd="0" parTransId="{13DCDB10-B4C0-417D-BA2B-8572059EC46D}" sibTransId="{A8838A56-8D1A-436A-82A3-0248E96E8A21}"/>
    <dgm:cxn modelId="{061B5F05-A078-40DE-BC8D-C227801AB714}" type="presOf" srcId="{0664A3AF-E66E-435A-BE51-902BFBBB4419}" destId="{0C3FB985-BAD1-475B-A2A7-1CFDD8B476D1}" srcOrd="1" destOrd="0" presId="urn:microsoft.com/office/officeart/2005/8/layout/list1"/>
    <dgm:cxn modelId="{7D66B33C-D09F-48F5-B3F7-13FA0DB3B2AD}" type="presOf" srcId="{67A5808C-8F95-4B66-B90D-84CCAD65A69A}" destId="{45511F26-DA13-4FCB-A58A-00E4D5A5BC28}" srcOrd="0" destOrd="2" presId="urn:microsoft.com/office/officeart/2005/8/layout/list1"/>
    <dgm:cxn modelId="{50D7767E-801E-4834-963E-E00AA9CA0539}" srcId="{0664A3AF-E66E-435A-BE51-902BFBBB4419}" destId="{67A5808C-8F95-4B66-B90D-84CCAD65A69A}" srcOrd="2" destOrd="0" parTransId="{1D47ADDF-5010-416B-B245-3BA74D592BBD}" sibTransId="{C7F2A106-AEEA-4F95-81D2-4868AC688585}"/>
    <dgm:cxn modelId="{D8F95FE2-2BD1-4747-9833-5F5D025CA010}" srcId="{AE70D295-F2FC-403F-93A1-58F6DBF12DB0}" destId="{EB779229-0433-427E-B596-1B8D70771583}" srcOrd="0" destOrd="0" parTransId="{1C604376-1089-4874-86F1-9AA7D7AF1451}" sibTransId="{0FD9DE2C-186E-483F-B253-D30CF902D0E5}"/>
    <dgm:cxn modelId="{CD720563-D94D-4BB6-8A63-E40DF62A0A42}" type="presOf" srcId="{0664A3AF-E66E-435A-BE51-902BFBBB4419}" destId="{7C9A6028-9AA3-4E00-AC6C-D259A7908BA3}" srcOrd="0" destOrd="0" presId="urn:microsoft.com/office/officeart/2005/8/layout/list1"/>
    <dgm:cxn modelId="{1F21DD99-7231-4232-8154-216434B945CA}" type="presOf" srcId="{EB779229-0433-427E-B596-1B8D70771583}" destId="{2E01DA1D-0E17-43AA-BA11-5718F2C26572}" srcOrd="0" destOrd="0" presId="urn:microsoft.com/office/officeart/2005/8/layout/list1"/>
    <dgm:cxn modelId="{0EA37690-FEBA-48C6-942D-92990049A187}" srcId="{DAE127B6-6687-4550-8906-4B78EE41BAF9}" destId="{8B665192-3552-4D5D-8C3A-7857CD464053}" srcOrd="2" destOrd="0" parTransId="{34947367-8040-47E7-B174-B3EBE1A3160E}" sibTransId="{04DAB8B6-7F1F-4353-8E07-D9E8F878241A}"/>
    <dgm:cxn modelId="{4ED44561-6500-4D81-B540-CDCDB7C127C9}" srcId="{8B665192-3552-4D5D-8C3A-7857CD464053}" destId="{2EE2BB00-E591-4EBD-8CD6-8FA212A08EA4}" srcOrd="0" destOrd="0" parTransId="{91148D1D-D37F-4937-9FFF-C4B02A3C39B3}" sibTransId="{CCB4F467-5D3C-4C36-B855-BF15F5C5430D}"/>
    <dgm:cxn modelId="{65AF08DD-71FE-474B-9A40-C2DDB0493121}" srcId="{0664A3AF-E66E-435A-BE51-902BFBBB4419}" destId="{82782969-ED07-4CA6-9872-058B06772B6B}" srcOrd="1" destOrd="0" parTransId="{9C70FE94-CE53-4C62-9867-D73638D7ADFC}" sibTransId="{F8FB2676-34D2-47FF-BF1F-D10958E0DC8E}"/>
    <dgm:cxn modelId="{7D73D7D8-837E-47DF-859C-40274B90E4F1}" type="presParOf" srcId="{4C2F7DEB-34F8-4515-8FF0-B9BAC7D97DAB}" destId="{466C5817-87D8-4B59-AF45-863689C629E5}" srcOrd="0" destOrd="0" presId="urn:microsoft.com/office/officeart/2005/8/layout/list1"/>
    <dgm:cxn modelId="{1C051A19-11A0-4C85-8F88-6E254A8965F2}" type="presParOf" srcId="{466C5817-87D8-4B59-AF45-863689C629E5}" destId="{7C9A6028-9AA3-4E00-AC6C-D259A7908BA3}" srcOrd="0" destOrd="0" presId="urn:microsoft.com/office/officeart/2005/8/layout/list1"/>
    <dgm:cxn modelId="{0CF43316-6D1B-4326-8A2B-EDFA61AD86C4}" type="presParOf" srcId="{466C5817-87D8-4B59-AF45-863689C629E5}" destId="{0C3FB985-BAD1-475B-A2A7-1CFDD8B476D1}" srcOrd="1" destOrd="0" presId="urn:microsoft.com/office/officeart/2005/8/layout/list1"/>
    <dgm:cxn modelId="{E7880816-48CC-434E-8928-10781FA4AC49}" type="presParOf" srcId="{4C2F7DEB-34F8-4515-8FF0-B9BAC7D97DAB}" destId="{53A87B69-AE85-4382-97C2-D4E30E0D4F71}" srcOrd="1" destOrd="0" presId="urn:microsoft.com/office/officeart/2005/8/layout/list1"/>
    <dgm:cxn modelId="{C1B5168E-DAF5-4413-A6A2-748086FEB76F}" type="presParOf" srcId="{4C2F7DEB-34F8-4515-8FF0-B9BAC7D97DAB}" destId="{45511F26-DA13-4FCB-A58A-00E4D5A5BC28}" srcOrd="2" destOrd="0" presId="urn:microsoft.com/office/officeart/2005/8/layout/list1"/>
    <dgm:cxn modelId="{8CCDD651-B0D2-4706-99EE-F57F4A37D395}" type="presParOf" srcId="{4C2F7DEB-34F8-4515-8FF0-B9BAC7D97DAB}" destId="{C1C0E36E-63AF-498C-AA7F-C05824046CA7}" srcOrd="3" destOrd="0" presId="urn:microsoft.com/office/officeart/2005/8/layout/list1"/>
    <dgm:cxn modelId="{404569DF-1B6D-4FAE-AFE5-78F3AC85DC77}" type="presParOf" srcId="{4C2F7DEB-34F8-4515-8FF0-B9BAC7D97DAB}" destId="{4B57B9FD-F6C0-4BCA-8337-B9F53325AD05}" srcOrd="4" destOrd="0" presId="urn:microsoft.com/office/officeart/2005/8/layout/list1"/>
    <dgm:cxn modelId="{DDB7AAF8-5752-4E2F-A86C-11F91C9E9823}" type="presParOf" srcId="{4B57B9FD-F6C0-4BCA-8337-B9F53325AD05}" destId="{8DFC50E1-336E-45DD-9A38-AB963C7C1CCF}" srcOrd="0" destOrd="0" presId="urn:microsoft.com/office/officeart/2005/8/layout/list1"/>
    <dgm:cxn modelId="{0AE47FBE-FD1A-415C-A432-51CF4321AA42}" type="presParOf" srcId="{4B57B9FD-F6C0-4BCA-8337-B9F53325AD05}" destId="{8C920E33-9EEC-4571-9F23-D5C1112AA0A4}" srcOrd="1" destOrd="0" presId="urn:microsoft.com/office/officeart/2005/8/layout/list1"/>
    <dgm:cxn modelId="{97375ACF-C999-4E25-A24B-124AF9F1D21F}" type="presParOf" srcId="{4C2F7DEB-34F8-4515-8FF0-B9BAC7D97DAB}" destId="{3A993D27-20EA-40D9-AF80-DEB796A2A0BC}" srcOrd="5" destOrd="0" presId="urn:microsoft.com/office/officeart/2005/8/layout/list1"/>
    <dgm:cxn modelId="{E024B1F4-9D9E-4BE3-B97A-3F701A468076}" type="presParOf" srcId="{4C2F7DEB-34F8-4515-8FF0-B9BAC7D97DAB}" destId="{2E01DA1D-0E17-43AA-BA11-5718F2C26572}" srcOrd="6" destOrd="0" presId="urn:microsoft.com/office/officeart/2005/8/layout/list1"/>
    <dgm:cxn modelId="{602D6615-D194-435F-A1DF-736CE5274F33}" type="presParOf" srcId="{4C2F7DEB-34F8-4515-8FF0-B9BAC7D97DAB}" destId="{30FDBB63-CEA4-4EC4-806F-C06B8E5A12BD}" srcOrd="7" destOrd="0" presId="urn:microsoft.com/office/officeart/2005/8/layout/list1"/>
    <dgm:cxn modelId="{9CAC1909-4A2D-403B-8D5E-F99843012EE1}" type="presParOf" srcId="{4C2F7DEB-34F8-4515-8FF0-B9BAC7D97DAB}" destId="{3D76C5BC-C113-4FCA-81A5-44B3CDA7224A}" srcOrd="8" destOrd="0" presId="urn:microsoft.com/office/officeart/2005/8/layout/list1"/>
    <dgm:cxn modelId="{373C5F14-F985-4470-A488-D1578D523215}" type="presParOf" srcId="{3D76C5BC-C113-4FCA-81A5-44B3CDA7224A}" destId="{0DC96D5F-A01E-4791-8C57-3C0D9D881586}" srcOrd="0" destOrd="0" presId="urn:microsoft.com/office/officeart/2005/8/layout/list1"/>
    <dgm:cxn modelId="{155B9A42-FFD7-4DEC-9F48-CA29493FE3C0}" type="presParOf" srcId="{3D76C5BC-C113-4FCA-81A5-44B3CDA7224A}" destId="{44DC7293-83FD-48EC-AC54-49C5CD0F3FCB}" srcOrd="1" destOrd="0" presId="urn:microsoft.com/office/officeart/2005/8/layout/list1"/>
    <dgm:cxn modelId="{C8DDD90B-141D-4864-8BCF-0C72F5A56804}" type="presParOf" srcId="{4C2F7DEB-34F8-4515-8FF0-B9BAC7D97DAB}" destId="{FECEE5B8-87FC-4DF7-A53B-46508B6B06A4}" srcOrd="9" destOrd="0" presId="urn:microsoft.com/office/officeart/2005/8/layout/list1"/>
    <dgm:cxn modelId="{AA7DB8C2-28BE-4DEA-B640-D20B6C5D897D}" type="presParOf" srcId="{4C2F7DEB-34F8-4515-8FF0-B9BAC7D97DAB}" destId="{BC3B00A6-B05F-483D-A383-C9D19E88959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349A6F2-744D-49AC-8592-F450A6EF97DB}" type="doc">
      <dgm:prSet loTypeId="urn:microsoft.com/office/officeart/2005/8/layout/radial5" loCatId="relationship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zh-CN" altLang="en-US"/>
        </a:p>
      </dgm:t>
    </dgm:pt>
    <dgm:pt modelId="{68AB0082-FEC1-4170-A3B2-C828666A908D}">
      <dgm:prSet phldrT="[文本]"/>
      <dgm:spPr/>
      <dgm:t>
        <a:bodyPr/>
        <a:lstStyle/>
        <a:p>
          <a:r>
            <a:rPr lang="zh-CN" altLang="en-US"/>
            <a:t>水务营收管理系统</a:t>
          </a:r>
        </a:p>
      </dgm:t>
    </dgm:pt>
    <dgm:pt modelId="{CFC5CE0C-3E49-43B1-91F1-F11A60C1997C}" type="parTrans" cxnId="{62A2A9B9-CDC6-4723-B28E-589C30DFA4F1}">
      <dgm:prSet/>
      <dgm:spPr/>
      <dgm:t>
        <a:bodyPr/>
        <a:lstStyle/>
        <a:p>
          <a:endParaRPr lang="zh-CN" altLang="en-US"/>
        </a:p>
      </dgm:t>
    </dgm:pt>
    <dgm:pt modelId="{A3D80BF7-54BE-424C-8F62-158664550747}" type="sibTrans" cxnId="{62A2A9B9-CDC6-4723-B28E-589C30DFA4F1}">
      <dgm:prSet/>
      <dgm:spPr/>
      <dgm:t>
        <a:bodyPr/>
        <a:lstStyle/>
        <a:p>
          <a:endParaRPr lang="zh-CN" altLang="en-US"/>
        </a:p>
      </dgm:t>
    </dgm:pt>
    <dgm:pt modelId="{EB094472-D2E2-4F2A-A177-68929B5D4C43}">
      <dgm:prSet phldrT="[文本]"/>
      <dgm:spPr/>
      <dgm:t>
        <a:bodyPr/>
        <a:lstStyle/>
        <a:p>
          <a:r>
            <a:rPr lang="zh-CN" altLang="en-US"/>
            <a:t>基础信息管理子系统</a:t>
          </a:r>
        </a:p>
      </dgm:t>
    </dgm:pt>
    <dgm:pt modelId="{842C38F5-32C3-4332-9425-39307E40333D}" type="parTrans" cxnId="{E49A11B2-3F7C-4EE7-8F02-FFFBFED6E072}">
      <dgm:prSet/>
      <dgm:spPr/>
      <dgm:t>
        <a:bodyPr/>
        <a:lstStyle/>
        <a:p>
          <a:endParaRPr lang="zh-CN" altLang="en-US"/>
        </a:p>
      </dgm:t>
    </dgm:pt>
    <dgm:pt modelId="{1106986B-54D7-4FBB-9E86-B98C594A2EB9}" type="sibTrans" cxnId="{E49A11B2-3F7C-4EE7-8F02-FFFBFED6E072}">
      <dgm:prSet/>
      <dgm:spPr/>
      <dgm:t>
        <a:bodyPr/>
        <a:lstStyle/>
        <a:p>
          <a:endParaRPr lang="zh-CN" altLang="en-US"/>
        </a:p>
      </dgm:t>
    </dgm:pt>
    <dgm:pt modelId="{3BC8C96A-4756-405D-8F6E-B8128F0A6AE4}">
      <dgm:prSet phldrT="[文本]"/>
      <dgm:spPr/>
      <dgm:t>
        <a:bodyPr/>
        <a:lstStyle/>
        <a:p>
          <a:r>
            <a:rPr lang="zh-CN" altLang="en-US"/>
            <a:t>卡表管理子系统</a:t>
          </a:r>
        </a:p>
      </dgm:t>
    </dgm:pt>
    <dgm:pt modelId="{BE90A713-0E2D-44E1-BE8F-D807A7A11047}" type="parTrans" cxnId="{3DFB8DE4-142F-44B9-9499-BD22B62B7DAE}">
      <dgm:prSet/>
      <dgm:spPr/>
      <dgm:t>
        <a:bodyPr/>
        <a:lstStyle/>
        <a:p>
          <a:endParaRPr lang="zh-CN" altLang="en-US"/>
        </a:p>
      </dgm:t>
    </dgm:pt>
    <dgm:pt modelId="{6B3A1881-FB4F-430B-A59D-AA4F89E42296}" type="sibTrans" cxnId="{3DFB8DE4-142F-44B9-9499-BD22B62B7DAE}">
      <dgm:prSet/>
      <dgm:spPr/>
      <dgm:t>
        <a:bodyPr/>
        <a:lstStyle/>
        <a:p>
          <a:endParaRPr lang="zh-CN" altLang="en-US"/>
        </a:p>
      </dgm:t>
    </dgm:pt>
    <dgm:pt modelId="{48764387-87A1-4DBF-BC89-A50E982761F7}">
      <dgm:prSet phldrT="[文本]"/>
      <dgm:spPr/>
      <dgm:t>
        <a:bodyPr/>
        <a:lstStyle/>
        <a:p>
          <a:r>
            <a:rPr lang="zh-CN" altLang="en-US"/>
            <a:t>远传表管理子系统</a:t>
          </a:r>
        </a:p>
      </dgm:t>
    </dgm:pt>
    <dgm:pt modelId="{054FFD96-183C-45FA-A96A-A92325888C64}" type="parTrans" cxnId="{1B1C3337-7574-468D-830E-34D5F82BDCF2}">
      <dgm:prSet/>
      <dgm:spPr/>
      <dgm:t>
        <a:bodyPr/>
        <a:lstStyle/>
        <a:p>
          <a:endParaRPr lang="zh-CN" altLang="en-US"/>
        </a:p>
      </dgm:t>
    </dgm:pt>
    <dgm:pt modelId="{E43166AC-71C0-43CA-83FE-36FFCDA53403}" type="sibTrans" cxnId="{1B1C3337-7574-468D-830E-34D5F82BDCF2}">
      <dgm:prSet/>
      <dgm:spPr/>
      <dgm:t>
        <a:bodyPr/>
        <a:lstStyle/>
        <a:p>
          <a:endParaRPr lang="zh-CN" altLang="en-US"/>
        </a:p>
      </dgm:t>
    </dgm:pt>
    <dgm:pt modelId="{43177310-9080-4D6F-9938-8AFBA22C6923}">
      <dgm:prSet phldrT="[文本]"/>
      <dgm:spPr/>
      <dgm:t>
        <a:bodyPr/>
        <a:lstStyle/>
        <a:p>
          <a:r>
            <a:rPr lang="zh-CN" altLang="en-US"/>
            <a:t>账户管理子系统</a:t>
          </a:r>
        </a:p>
      </dgm:t>
    </dgm:pt>
    <dgm:pt modelId="{A3459BFA-13BE-43EB-BDCA-9C48BF71B078}" type="parTrans" cxnId="{477CBCB5-4967-4CB0-9837-3E5F90936579}">
      <dgm:prSet/>
      <dgm:spPr/>
      <dgm:t>
        <a:bodyPr/>
        <a:lstStyle/>
        <a:p>
          <a:endParaRPr lang="zh-CN" altLang="en-US"/>
        </a:p>
      </dgm:t>
    </dgm:pt>
    <dgm:pt modelId="{5E016C2A-83BE-46C2-B792-C2C1A6AF5518}" type="sibTrans" cxnId="{477CBCB5-4967-4CB0-9837-3E5F90936579}">
      <dgm:prSet/>
      <dgm:spPr/>
      <dgm:t>
        <a:bodyPr/>
        <a:lstStyle/>
        <a:p>
          <a:endParaRPr lang="zh-CN" altLang="en-US"/>
        </a:p>
      </dgm:t>
    </dgm:pt>
    <dgm:pt modelId="{B3A56E2A-C809-4C06-99F7-B8E37F95ACF2}">
      <dgm:prSet phldrT="[文本]"/>
      <dgm:spPr/>
      <dgm:t>
        <a:bodyPr/>
        <a:lstStyle/>
        <a:p>
          <a:r>
            <a:rPr lang="zh-CN" altLang="en-US"/>
            <a:t>营收管理子系统</a:t>
          </a:r>
        </a:p>
      </dgm:t>
    </dgm:pt>
    <dgm:pt modelId="{E3FD7988-1DA7-4F99-AC98-75617413DAE1}" type="parTrans" cxnId="{92C16836-4EF0-43AB-BC23-EC436626B370}">
      <dgm:prSet/>
      <dgm:spPr/>
      <dgm:t>
        <a:bodyPr/>
        <a:lstStyle/>
        <a:p>
          <a:endParaRPr lang="zh-CN" altLang="en-US"/>
        </a:p>
      </dgm:t>
    </dgm:pt>
    <dgm:pt modelId="{D13A9486-A891-4894-B74C-DE53E1D53432}" type="sibTrans" cxnId="{92C16836-4EF0-43AB-BC23-EC436626B370}">
      <dgm:prSet/>
      <dgm:spPr/>
      <dgm:t>
        <a:bodyPr/>
        <a:lstStyle/>
        <a:p>
          <a:endParaRPr lang="zh-CN" altLang="en-US"/>
        </a:p>
      </dgm:t>
    </dgm:pt>
    <dgm:pt modelId="{39F22CC8-0E9C-45B7-A108-B2A57EF0A789}">
      <dgm:prSet phldrT="[文本]"/>
      <dgm:spPr/>
      <dgm:t>
        <a:bodyPr/>
        <a:lstStyle/>
        <a:p>
          <a:r>
            <a:rPr lang="zh-CN" altLang="en-US"/>
            <a:t>事务管理子系统</a:t>
          </a:r>
        </a:p>
      </dgm:t>
    </dgm:pt>
    <dgm:pt modelId="{92C3F422-9587-421D-8E46-35A0E3467CEC}" type="parTrans" cxnId="{9325E9B8-F2DD-4427-8F70-219B10DC5116}">
      <dgm:prSet/>
      <dgm:spPr/>
      <dgm:t>
        <a:bodyPr/>
        <a:lstStyle/>
        <a:p>
          <a:endParaRPr lang="zh-CN" altLang="en-US"/>
        </a:p>
      </dgm:t>
    </dgm:pt>
    <dgm:pt modelId="{49AEB44F-F127-4494-8426-BB3893CBFDDE}" type="sibTrans" cxnId="{9325E9B8-F2DD-4427-8F70-219B10DC5116}">
      <dgm:prSet/>
      <dgm:spPr/>
      <dgm:t>
        <a:bodyPr/>
        <a:lstStyle/>
        <a:p>
          <a:endParaRPr lang="zh-CN" altLang="en-US"/>
        </a:p>
      </dgm:t>
    </dgm:pt>
    <dgm:pt modelId="{911E8444-B4B5-4711-9D69-96CD8A6122BD}">
      <dgm:prSet phldrT="[文本]"/>
      <dgm:spPr/>
      <dgm:t>
        <a:bodyPr/>
        <a:lstStyle/>
        <a:p>
          <a:r>
            <a:rPr lang="zh-CN" altLang="en-US"/>
            <a:t>数据管理子系统</a:t>
          </a:r>
        </a:p>
      </dgm:t>
    </dgm:pt>
    <dgm:pt modelId="{EA154448-BAE6-471E-A1B2-D27F2ED1D8B5}" type="parTrans" cxnId="{0C9B7935-20B0-43A2-975F-E5425AA25D87}">
      <dgm:prSet/>
      <dgm:spPr/>
      <dgm:t>
        <a:bodyPr/>
        <a:lstStyle/>
        <a:p>
          <a:endParaRPr lang="zh-CN" altLang="en-US"/>
        </a:p>
      </dgm:t>
    </dgm:pt>
    <dgm:pt modelId="{D50C99F3-42CF-4CF7-9444-D191E3BFA306}" type="sibTrans" cxnId="{0C9B7935-20B0-43A2-975F-E5425AA25D87}">
      <dgm:prSet/>
      <dgm:spPr/>
      <dgm:t>
        <a:bodyPr/>
        <a:lstStyle/>
        <a:p>
          <a:endParaRPr lang="zh-CN" altLang="en-US"/>
        </a:p>
      </dgm:t>
    </dgm:pt>
    <dgm:pt modelId="{CA4F70F9-2E1B-43D8-87B0-FD5C06E7049E}">
      <dgm:prSet phldrT="[文本]"/>
      <dgm:spPr/>
      <dgm:t>
        <a:bodyPr/>
        <a:lstStyle/>
        <a:p>
          <a:r>
            <a:rPr lang="zh-CN" altLang="en-US"/>
            <a:t>统计分析子系统</a:t>
          </a:r>
        </a:p>
      </dgm:t>
    </dgm:pt>
    <dgm:pt modelId="{97D30277-54CE-475A-8F20-017834A0A41E}" type="parTrans" cxnId="{F0202D98-E0EB-473F-A95E-F6A9E35A5E40}">
      <dgm:prSet/>
      <dgm:spPr/>
      <dgm:t>
        <a:bodyPr/>
        <a:lstStyle/>
        <a:p>
          <a:endParaRPr lang="zh-CN" altLang="en-US"/>
        </a:p>
      </dgm:t>
    </dgm:pt>
    <dgm:pt modelId="{4B432342-8211-4ABF-8647-A88B967B5B7B}" type="sibTrans" cxnId="{F0202D98-E0EB-473F-A95E-F6A9E35A5E40}">
      <dgm:prSet/>
      <dgm:spPr/>
      <dgm:t>
        <a:bodyPr/>
        <a:lstStyle/>
        <a:p>
          <a:endParaRPr lang="zh-CN" altLang="en-US"/>
        </a:p>
      </dgm:t>
    </dgm:pt>
    <dgm:pt modelId="{8BF339A1-3119-463D-86AE-9BDA2C1B8F04}">
      <dgm:prSet phldrT="[文本]"/>
      <dgm:spPr/>
      <dgm:t>
        <a:bodyPr/>
        <a:lstStyle/>
        <a:p>
          <a:r>
            <a:rPr lang="zh-CN" altLang="en-US"/>
            <a:t>策略管理子系统</a:t>
          </a:r>
        </a:p>
      </dgm:t>
    </dgm:pt>
    <dgm:pt modelId="{286203FB-0FCF-4703-BD56-A144F60009A6}" type="parTrans" cxnId="{DF568B1D-674A-44E3-A872-5A30389BA3AD}">
      <dgm:prSet/>
      <dgm:spPr/>
      <dgm:t>
        <a:bodyPr/>
        <a:lstStyle/>
        <a:p>
          <a:endParaRPr lang="zh-CN" altLang="en-US"/>
        </a:p>
      </dgm:t>
    </dgm:pt>
    <dgm:pt modelId="{22350647-88C1-4892-9CFA-D574E2B3D354}" type="sibTrans" cxnId="{DF568B1D-674A-44E3-A872-5A30389BA3AD}">
      <dgm:prSet/>
      <dgm:spPr/>
      <dgm:t>
        <a:bodyPr/>
        <a:lstStyle/>
        <a:p>
          <a:endParaRPr lang="zh-CN" altLang="en-US"/>
        </a:p>
      </dgm:t>
    </dgm:pt>
    <dgm:pt modelId="{893F6C29-38DE-48AD-BF4D-62D62F61E271}">
      <dgm:prSet phldrT="[文本]"/>
      <dgm:spPr/>
      <dgm:t>
        <a:bodyPr/>
        <a:lstStyle/>
        <a:p>
          <a:r>
            <a:rPr lang="zh-CN" altLang="en-US"/>
            <a:t>数据查询子系统</a:t>
          </a:r>
        </a:p>
      </dgm:t>
    </dgm:pt>
    <dgm:pt modelId="{22E239F8-096B-4F50-97E7-83417DB272E7}" type="parTrans" cxnId="{FFBFA31E-EA69-4A5E-A3C0-EFF40BF16943}">
      <dgm:prSet/>
      <dgm:spPr/>
      <dgm:t>
        <a:bodyPr/>
        <a:lstStyle/>
        <a:p>
          <a:endParaRPr lang="zh-CN" altLang="en-US"/>
        </a:p>
      </dgm:t>
    </dgm:pt>
    <dgm:pt modelId="{5D43B732-CF67-4E2F-84BD-EF6C7FAF1B08}" type="sibTrans" cxnId="{FFBFA31E-EA69-4A5E-A3C0-EFF40BF16943}">
      <dgm:prSet/>
      <dgm:spPr/>
      <dgm:t>
        <a:bodyPr/>
        <a:lstStyle/>
        <a:p>
          <a:endParaRPr lang="zh-CN" altLang="en-US"/>
        </a:p>
      </dgm:t>
    </dgm:pt>
    <dgm:pt modelId="{115C75CB-1634-44DF-BB44-26EED06463F4}">
      <dgm:prSet phldrT="[文本]"/>
      <dgm:spPr/>
      <dgm:t>
        <a:bodyPr/>
        <a:lstStyle/>
        <a:p>
          <a:r>
            <a:rPr lang="zh-CN" altLang="en-US"/>
            <a:t>系统管理子系统</a:t>
          </a:r>
        </a:p>
      </dgm:t>
    </dgm:pt>
    <dgm:pt modelId="{9915D3F2-B1A5-4631-AF11-B8EF6D986323}" type="parTrans" cxnId="{81FE66F7-7A9E-47F6-AF3B-7D1911258684}">
      <dgm:prSet/>
      <dgm:spPr/>
      <dgm:t>
        <a:bodyPr/>
        <a:lstStyle/>
        <a:p>
          <a:endParaRPr lang="zh-CN" altLang="en-US"/>
        </a:p>
      </dgm:t>
    </dgm:pt>
    <dgm:pt modelId="{9D735006-DEA0-4010-913A-E69DE4F1859D}" type="sibTrans" cxnId="{81FE66F7-7A9E-47F6-AF3B-7D1911258684}">
      <dgm:prSet/>
      <dgm:spPr/>
      <dgm:t>
        <a:bodyPr/>
        <a:lstStyle/>
        <a:p>
          <a:endParaRPr lang="zh-CN" altLang="en-US"/>
        </a:p>
      </dgm:t>
    </dgm:pt>
    <dgm:pt modelId="{FC2F6B43-F496-4AD3-AD63-A33B84DA13B3}">
      <dgm:prSet phldrT="[文本]"/>
      <dgm:spPr/>
      <dgm:t>
        <a:bodyPr/>
        <a:lstStyle/>
        <a:p>
          <a:r>
            <a:rPr lang="zh-CN" altLang="en-US"/>
            <a:t>信息管理子系统</a:t>
          </a:r>
        </a:p>
      </dgm:t>
    </dgm:pt>
    <dgm:pt modelId="{CE9AED23-D7E5-47C5-8DBC-DEB1F102410C}" type="parTrans" cxnId="{AF87B733-3F7A-4D0F-8BFB-43B6E38C3855}">
      <dgm:prSet/>
      <dgm:spPr/>
      <dgm:t>
        <a:bodyPr/>
        <a:lstStyle/>
        <a:p>
          <a:endParaRPr lang="zh-CN" altLang="en-US"/>
        </a:p>
      </dgm:t>
    </dgm:pt>
    <dgm:pt modelId="{6E642416-9F8C-4325-A95B-55C32862EECF}" type="sibTrans" cxnId="{AF87B733-3F7A-4D0F-8BFB-43B6E38C3855}">
      <dgm:prSet/>
      <dgm:spPr/>
      <dgm:t>
        <a:bodyPr/>
        <a:lstStyle/>
        <a:p>
          <a:endParaRPr lang="zh-CN" altLang="en-US"/>
        </a:p>
      </dgm:t>
    </dgm:pt>
    <dgm:pt modelId="{C3D41A41-99D6-47DF-B928-DBB36F6BBE81}" type="pres">
      <dgm:prSet presAssocID="{4349A6F2-744D-49AC-8592-F450A6EF97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8638817-6B7F-401C-84C5-599F5F5E1D3B}" type="pres">
      <dgm:prSet presAssocID="{68AB0082-FEC1-4170-A3B2-C828666A908D}" presName="centerShape" presStyleLbl="node0" presStyleIdx="0" presStyleCnt="1" custScaleX="276088" custScaleY="202520"/>
      <dgm:spPr/>
      <dgm:t>
        <a:bodyPr/>
        <a:lstStyle/>
        <a:p>
          <a:endParaRPr lang="zh-CN" altLang="en-US"/>
        </a:p>
      </dgm:t>
    </dgm:pt>
    <dgm:pt modelId="{166C2409-7A07-4792-951C-1C973361C5A4}" type="pres">
      <dgm:prSet presAssocID="{842C38F5-32C3-4332-9425-39307E40333D}" presName="parTrans" presStyleLbl="sibTrans2D1" presStyleIdx="0" presStyleCnt="12"/>
      <dgm:spPr/>
      <dgm:t>
        <a:bodyPr/>
        <a:lstStyle/>
        <a:p>
          <a:endParaRPr lang="zh-CN" altLang="en-US"/>
        </a:p>
      </dgm:t>
    </dgm:pt>
    <dgm:pt modelId="{C60BF9FE-ACB4-4E31-960F-D5288D769071}" type="pres">
      <dgm:prSet presAssocID="{842C38F5-32C3-4332-9425-39307E40333D}" presName="connectorText" presStyleLbl="sibTrans2D1" presStyleIdx="0" presStyleCnt="12"/>
      <dgm:spPr/>
      <dgm:t>
        <a:bodyPr/>
        <a:lstStyle/>
        <a:p>
          <a:endParaRPr lang="zh-CN" altLang="en-US"/>
        </a:p>
      </dgm:t>
    </dgm:pt>
    <dgm:pt modelId="{704CAFD9-D90F-42BB-A9B2-AC3F1D6E3E82}" type="pres">
      <dgm:prSet presAssocID="{EB094472-D2E2-4F2A-A177-68929B5D4C43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CF24E6-D59A-4992-85D6-C28ABDB1B1E4}" type="pres">
      <dgm:prSet presAssocID="{BE90A713-0E2D-44E1-BE8F-D807A7A11047}" presName="parTrans" presStyleLbl="sibTrans2D1" presStyleIdx="1" presStyleCnt="12"/>
      <dgm:spPr/>
      <dgm:t>
        <a:bodyPr/>
        <a:lstStyle/>
        <a:p>
          <a:endParaRPr lang="zh-CN" altLang="en-US"/>
        </a:p>
      </dgm:t>
    </dgm:pt>
    <dgm:pt modelId="{6797D701-B7CB-4454-84EF-570C9F56002C}" type="pres">
      <dgm:prSet presAssocID="{BE90A713-0E2D-44E1-BE8F-D807A7A11047}" presName="connectorText" presStyleLbl="sibTrans2D1" presStyleIdx="1" presStyleCnt="12"/>
      <dgm:spPr/>
      <dgm:t>
        <a:bodyPr/>
        <a:lstStyle/>
        <a:p>
          <a:endParaRPr lang="zh-CN" altLang="en-US"/>
        </a:p>
      </dgm:t>
    </dgm:pt>
    <dgm:pt modelId="{8DF9245E-4735-4646-9747-ECFD15E6D4BE}" type="pres">
      <dgm:prSet presAssocID="{3BC8C96A-4756-405D-8F6E-B8128F0A6AE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76A4FD-3191-45E1-99A8-CD712AF7BFA5}" type="pres">
      <dgm:prSet presAssocID="{054FFD96-183C-45FA-A96A-A92325888C64}" presName="parTrans" presStyleLbl="sibTrans2D1" presStyleIdx="2" presStyleCnt="12"/>
      <dgm:spPr/>
      <dgm:t>
        <a:bodyPr/>
        <a:lstStyle/>
        <a:p>
          <a:endParaRPr lang="zh-CN" altLang="en-US"/>
        </a:p>
      </dgm:t>
    </dgm:pt>
    <dgm:pt modelId="{3E3BF054-1E9E-4785-A10F-CE553EEEAF3B}" type="pres">
      <dgm:prSet presAssocID="{054FFD96-183C-45FA-A96A-A92325888C64}" presName="connectorText" presStyleLbl="sibTrans2D1" presStyleIdx="2" presStyleCnt="12"/>
      <dgm:spPr/>
      <dgm:t>
        <a:bodyPr/>
        <a:lstStyle/>
        <a:p>
          <a:endParaRPr lang="zh-CN" altLang="en-US"/>
        </a:p>
      </dgm:t>
    </dgm:pt>
    <dgm:pt modelId="{024D2932-82A3-419A-8A4F-99D442725042}" type="pres">
      <dgm:prSet presAssocID="{48764387-87A1-4DBF-BC89-A50E982761F7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F40D7F-61CE-4028-BA6A-316188B28FE1}" type="pres">
      <dgm:prSet presAssocID="{A3459BFA-13BE-43EB-BDCA-9C48BF71B078}" presName="parTrans" presStyleLbl="sibTrans2D1" presStyleIdx="3" presStyleCnt="12"/>
      <dgm:spPr/>
      <dgm:t>
        <a:bodyPr/>
        <a:lstStyle/>
        <a:p>
          <a:endParaRPr lang="zh-CN" altLang="en-US"/>
        </a:p>
      </dgm:t>
    </dgm:pt>
    <dgm:pt modelId="{83025467-2A75-41FB-8A2C-DC0B67855BCA}" type="pres">
      <dgm:prSet presAssocID="{A3459BFA-13BE-43EB-BDCA-9C48BF71B078}" presName="connectorText" presStyleLbl="sibTrans2D1" presStyleIdx="3" presStyleCnt="12"/>
      <dgm:spPr/>
      <dgm:t>
        <a:bodyPr/>
        <a:lstStyle/>
        <a:p>
          <a:endParaRPr lang="zh-CN" altLang="en-US"/>
        </a:p>
      </dgm:t>
    </dgm:pt>
    <dgm:pt modelId="{944A75DE-93BF-473F-97D3-64D8E65C60B0}" type="pres">
      <dgm:prSet presAssocID="{43177310-9080-4D6F-9938-8AFBA22C692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DFBF08-544A-43F8-BFC2-283E6B7DE6E9}" type="pres">
      <dgm:prSet presAssocID="{EA154448-BAE6-471E-A1B2-D27F2ED1D8B5}" presName="parTrans" presStyleLbl="sibTrans2D1" presStyleIdx="4" presStyleCnt="12"/>
      <dgm:spPr/>
      <dgm:t>
        <a:bodyPr/>
        <a:lstStyle/>
        <a:p>
          <a:endParaRPr lang="zh-CN" altLang="en-US"/>
        </a:p>
      </dgm:t>
    </dgm:pt>
    <dgm:pt modelId="{15E0C10E-8570-4BDD-A195-CEF449B59403}" type="pres">
      <dgm:prSet presAssocID="{EA154448-BAE6-471E-A1B2-D27F2ED1D8B5}" presName="connectorText" presStyleLbl="sibTrans2D1" presStyleIdx="4" presStyleCnt="12"/>
      <dgm:spPr/>
      <dgm:t>
        <a:bodyPr/>
        <a:lstStyle/>
        <a:p>
          <a:endParaRPr lang="zh-CN" altLang="en-US"/>
        </a:p>
      </dgm:t>
    </dgm:pt>
    <dgm:pt modelId="{E333D977-342A-43C5-8165-99A180E708AC}" type="pres">
      <dgm:prSet presAssocID="{911E8444-B4B5-4711-9D69-96CD8A6122BD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8968E6-55B2-46F2-835B-EC252B237C06}" type="pres">
      <dgm:prSet presAssocID="{E3FD7988-1DA7-4F99-AC98-75617413DAE1}" presName="parTrans" presStyleLbl="sibTrans2D1" presStyleIdx="5" presStyleCnt="12"/>
      <dgm:spPr/>
      <dgm:t>
        <a:bodyPr/>
        <a:lstStyle/>
        <a:p>
          <a:endParaRPr lang="zh-CN" altLang="en-US"/>
        </a:p>
      </dgm:t>
    </dgm:pt>
    <dgm:pt modelId="{1DA22E38-5DF2-4ADF-9F38-D750EE663420}" type="pres">
      <dgm:prSet presAssocID="{E3FD7988-1DA7-4F99-AC98-75617413DAE1}" presName="connectorText" presStyleLbl="sibTrans2D1" presStyleIdx="5" presStyleCnt="12"/>
      <dgm:spPr/>
      <dgm:t>
        <a:bodyPr/>
        <a:lstStyle/>
        <a:p>
          <a:endParaRPr lang="zh-CN" altLang="en-US"/>
        </a:p>
      </dgm:t>
    </dgm:pt>
    <dgm:pt modelId="{8AD90DCB-2B6E-445B-9C4C-A68C5772E4CC}" type="pres">
      <dgm:prSet presAssocID="{B3A56E2A-C809-4C06-99F7-B8E37F95ACF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8B5A9A-019B-4C16-86B4-FEE8EE89D4B6}" type="pres">
      <dgm:prSet presAssocID="{92C3F422-9587-421D-8E46-35A0E3467CEC}" presName="parTrans" presStyleLbl="sibTrans2D1" presStyleIdx="6" presStyleCnt="12"/>
      <dgm:spPr/>
      <dgm:t>
        <a:bodyPr/>
        <a:lstStyle/>
        <a:p>
          <a:endParaRPr lang="zh-CN" altLang="en-US"/>
        </a:p>
      </dgm:t>
    </dgm:pt>
    <dgm:pt modelId="{1B4E49A8-EA79-442A-98D5-55D599245986}" type="pres">
      <dgm:prSet presAssocID="{92C3F422-9587-421D-8E46-35A0E3467CEC}" presName="connectorText" presStyleLbl="sibTrans2D1" presStyleIdx="6" presStyleCnt="12"/>
      <dgm:spPr/>
      <dgm:t>
        <a:bodyPr/>
        <a:lstStyle/>
        <a:p>
          <a:endParaRPr lang="zh-CN" altLang="en-US"/>
        </a:p>
      </dgm:t>
    </dgm:pt>
    <dgm:pt modelId="{8120F292-CFDB-4B8F-B61B-D4DA907BBA47}" type="pres">
      <dgm:prSet presAssocID="{39F22CC8-0E9C-45B7-A108-B2A57EF0A789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867430-894A-4C00-BA42-A62223775D9B}" type="pres">
      <dgm:prSet presAssocID="{22E239F8-096B-4F50-97E7-83417DB272E7}" presName="parTrans" presStyleLbl="sibTrans2D1" presStyleIdx="7" presStyleCnt="12"/>
      <dgm:spPr/>
      <dgm:t>
        <a:bodyPr/>
        <a:lstStyle/>
        <a:p>
          <a:endParaRPr lang="zh-CN" altLang="en-US"/>
        </a:p>
      </dgm:t>
    </dgm:pt>
    <dgm:pt modelId="{B567B25C-D776-461B-AE17-13B9A1A9AE79}" type="pres">
      <dgm:prSet presAssocID="{22E239F8-096B-4F50-97E7-83417DB272E7}" presName="connectorText" presStyleLbl="sibTrans2D1" presStyleIdx="7" presStyleCnt="12"/>
      <dgm:spPr/>
      <dgm:t>
        <a:bodyPr/>
        <a:lstStyle/>
        <a:p>
          <a:endParaRPr lang="zh-CN" altLang="en-US"/>
        </a:p>
      </dgm:t>
    </dgm:pt>
    <dgm:pt modelId="{971BD42D-FA45-4036-8A16-1BBA383D8A67}" type="pres">
      <dgm:prSet presAssocID="{893F6C29-38DE-48AD-BF4D-62D62F61E271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47986D-67DF-49EB-8687-5B4971AE7DDE}" type="pres">
      <dgm:prSet presAssocID="{97D30277-54CE-475A-8F20-017834A0A41E}" presName="parTrans" presStyleLbl="sibTrans2D1" presStyleIdx="8" presStyleCnt="12"/>
      <dgm:spPr/>
      <dgm:t>
        <a:bodyPr/>
        <a:lstStyle/>
        <a:p>
          <a:endParaRPr lang="zh-CN" altLang="en-US"/>
        </a:p>
      </dgm:t>
    </dgm:pt>
    <dgm:pt modelId="{04B27A3F-3D68-4BE8-B469-B80B3315DD5C}" type="pres">
      <dgm:prSet presAssocID="{97D30277-54CE-475A-8F20-017834A0A41E}" presName="connectorText" presStyleLbl="sibTrans2D1" presStyleIdx="8" presStyleCnt="12"/>
      <dgm:spPr/>
      <dgm:t>
        <a:bodyPr/>
        <a:lstStyle/>
        <a:p>
          <a:endParaRPr lang="zh-CN" altLang="en-US"/>
        </a:p>
      </dgm:t>
    </dgm:pt>
    <dgm:pt modelId="{0486F381-DDD9-49B9-884E-44C8459F8613}" type="pres">
      <dgm:prSet presAssocID="{CA4F70F9-2E1B-43D8-87B0-FD5C06E7049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494FD16-0AA2-45B5-BE19-B4D232BC85E8}" type="pres">
      <dgm:prSet presAssocID="{286203FB-0FCF-4703-BD56-A144F60009A6}" presName="parTrans" presStyleLbl="sibTrans2D1" presStyleIdx="9" presStyleCnt="12"/>
      <dgm:spPr/>
      <dgm:t>
        <a:bodyPr/>
        <a:lstStyle/>
        <a:p>
          <a:endParaRPr lang="zh-CN" altLang="en-US"/>
        </a:p>
      </dgm:t>
    </dgm:pt>
    <dgm:pt modelId="{E0EF8BD5-2A4F-46F1-B4C2-064BED1DCDA4}" type="pres">
      <dgm:prSet presAssocID="{286203FB-0FCF-4703-BD56-A144F60009A6}" presName="connectorText" presStyleLbl="sibTrans2D1" presStyleIdx="9" presStyleCnt="12"/>
      <dgm:spPr/>
      <dgm:t>
        <a:bodyPr/>
        <a:lstStyle/>
        <a:p>
          <a:endParaRPr lang="zh-CN" altLang="en-US"/>
        </a:p>
      </dgm:t>
    </dgm:pt>
    <dgm:pt modelId="{5BD0C800-207A-4075-8120-BBEAE9D1E543}" type="pres">
      <dgm:prSet presAssocID="{8BF339A1-3119-463D-86AE-9BDA2C1B8F04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F20D09-A6B0-44DD-93F9-38E687E21BAE}" type="pres">
      <dgm:prSet presAssocID="{9915D3F2-B1A5-4631-AF11-B8EF6D986323}" presName="parTrans" presStyleLbl="sibTrans2D1" presStyleIdx="10" presStyleCnt="12"/>
      <dgm:spPr/>
      <dgm:t>
        <a:bodyPr/>
        <a:lstStyle/>
        <a:p>
          <a:endParaRPr lang="zh-CN" altLang="en-US"/>
        </a:p>
      </dgm:t>
    </dgm:pt>
    <dgm:pt modelId="{92BCE5F1-0035-4BC6-A705-793B8374D291}" type="pres">
      <dgm:prSet presAssocID="{9915D3F2-B1A5-4631-AF11-B8EF6D986323}" presName="connectorText" presStyleLbl="sibTrans2D1" presStyleIdx="10" presStyleCnt="12"/>
      <dgm:spPr/>
      <dgm:t>
        <a:bodyPr/>
        <a:lstStyle/>
        <a:p>
          <a:endParaRPr lang="zh-CN" altLang="en-US"/>
        </a:p>
      </dgm:t>
    </dgm:pt>
    <dgm:pt modelId="{B2A474BE-C458-470A-BB6F-6F2DF7DAA1C2}" type="pres">
      <dgm:prSet presAssocID="{115C75CB-1634-44DF-BB44-26EED06463F4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FA135E-ED8A-4319-A775-45CB69D2A63A}" type="pres">
      <dgm:prSet presAssocID="{CE9AED23-D7E5-47C5-8DBC-DEB1F102410C}" presName="parTrans" presStyleLbl="sibTrans2D1" presStyleIdx="11" presStyleCnt="12"/>
      <dgm:spPr/>
      <dgm:t>
        <a:bodyPr/>
        <a:lstStyle/>
        <a:p>
          <a:endParaRPr lang="zh-CN" altLang="en-US"/>
        </a:p>
      </dgm:t>
    </dgm:pt>
    <dgm:pt modelId="{2A5E9129-6629-407A-9F15-5E087EE28823}" type="pres">
      <dgm:prSet presAssocID="{CE9AED23-D7E5-47C5-8DBC-DEB1F102410C}" presName="connectorText" presStyleLbl="sibTrans2D1" presStyleIdx="11" presStyleCnt="12"/>
      <dgm:spPr/>
      <dgm:t>
        <a:bodyPr/>
        <a:lstStyle/>
        <a:p>
          <a:endParaRPr lang="zh-CN" altLang="en-US"/>
        </a:p>
      </dgm:t>
    </dgm:pt>
    <dgm:pt modelId="{0305FAF8-3F3B-49D3-A523-6EB9D24EEA83}" type="pres">
      <dgm:prSet presAssocID="{FC2F6B43-F496-4AD3-AD63-A33B84DA13B3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1E0EF5-7758-406E-B2CE-FD9DBE250C7A}" type="presOf" srcId="{68AB0082-FEC1-4170-A3B2-C828666A908D}" destId="{08638817-6B7F-401C-84C5-599F5F5E1D3B}" srcOrd="0" destOrd="0" presId="urn:microsoft.com/office/officeart/2005/8/layout/radial5"/>
    <dgm:cxn modelId="{726707F9-8126-4FAA-AE1F-70ED61FEC4CA}" type="presOf" srcId="{CA4F70F9-2E1B-43D8-87B0-FD5C06E7049E}" destId="{0486F381-DDD9-49B9-884E-44C8459F8613}" srcOrd="0" destOrd="0" presId="urn:microsoft.com/office/officeart/2005/8/layout/radial5"/>
    <dgm:cxn modelId="{143D289A-4236-4E43-90D5-F18098E52DC8}" type="presOf" srcId="{E3FD7988-1DA7-4F99-AC98-75617413DAE1}" destId="{6F8968E6-55B2-46F2-835B-EC252B237C06}" srcOrd="0" destOrd="0" presId="urn:microsoft.com/office/officeart/2005/8/layout/radial5"/>
    <dgm:cxn modelId="{8047A5E6-0CF3-4205-84C6-FDDBFC02360E}" type="presOf" srcId="{39F22CC8-0E9C-45B7-A108-B2A57EF0A789}" destId="{8120F292-CFDB-4B8F-B61B-D4DA907BBA47}" srcOrd="0" destOrd="0" presId="urn:microsoft.com/office/officeart/2005/8/layout/radial5"/>
    <dgm:cxn modelId="{BD17D9D5-85B3-4635-BAB0-F3BB3CEC728C}" type="presOf" srcId="{CE9AED23-D7E5-47C5-8DBC-DEB1F102410C}" destId="{4AFA135E-ED8A-4319-A775-45CB69D2A63A}" srcOrd="0" destOrd="0" presId="urn:microsoft.com/office/officeart/2005/8/layout/radial5"/>
    <dgm:cxn modelId="{4E973919-C94C-4814-86CE-CADC6AFBAC94}" type="presOf" srcId="{A3459BFA-13BE-43EB-BDCA-9C48BF71B078}" destId="{83025467-2A75-41FB-8A2C-DC0B67855BCA}" srcOrd="1" destOrd="0" presId="urn:microsoft.com/office/officeart/2005/8/layout/radial5"/>
    <dgm:cxn modelId="{AD71BE2E-CEB0-4832-BCBD-6E1F2949CBC0}" type="presOf" srcId="{43177310-9080-4D6F-9938-8AFBA22C6923}" destId="{944A75DE-93BF-473F-97D3-64D8E65C60B0}" srcOrd="0" destOrd="0" presId="urn:microsoft.com/office/officeart/2005/8/layout/radial5"/>
    <dgm:cxn modelId="{BB472FF0-98F5-4C07-B115-C619A58974BF}" type="presOf" srcId="{CE9AED23-D7E5-47C5-8DBC-DEB1F102410C}" destId="{2A5E9129-6629-407A-9F15-5E087EE28823}" srcOrd="1" destOrd="0" presId="urn:microsoft.com/office/officeart/2005/8/layout/radial5"/>
    <dgm:cxn modelId="{62A2A9B9-CDC6-4723-B28E-589C30DFA4F1}" srcId="{4349A6F2-744D-49AC-8592-F450A6EF97DB}" destId="{68AB0082-FEC1-4170-A3B2-C828666A908D}" srcOrd="0" destOrd="0" parTransId="{CFC5CE0C-3E49-43B1-91F1-F11A60C1997C}" sibTransId="{A3D80BF7-54BE-424C-8F62-158664550747}"/>
    <dgm:cxn modelId="{92C16836-4EF0-43AB-BC23-EC436626B370}" srcId="{68AB0082-FEC1-4170-A3B2-C828666A908D}" destId="{B3A56E2A-C809-4C06-99F7-B8E37F95ACF2}" srcOrd="5" destOrd="0" parTransId="{E3FD7988-1DA7-4F99-AC98-75617413DAE1}" sibTransId="{D13A9486-A891-4894-B74C-DE53E1D53432}"/>
    <dgm:cxn modelId="{E0012504-3EA6-4B10-89A5-929A41FD859C}" type="presOf" srcId="{E3FD7988-1DA7-4F99-AC98-75617413DAE1}" destId="{1DA22E38-5DF2-4ADF-9F38-D750EE663420}" srcOrd="1" destOrd="0" presId="urn:microsoft.com/office/officeart/2005/8/layout/radial5"/>
    <dgm:cxn modelId="{7BF3C8D5-E99B-446D-B7DF-9698785C4F5F}" type="presOf" srcId="{22E239F8-096B-4F50-97E7-83417DB272E7}" destId="{B567B25C-D776-461B-AE17-13B9A1A9AE79}" srcOrd="1" destOrd="0" presId="urn:microsoft.com/office/officeart/2005/8/layout/radial5"/>
    <dgm:cxn modelId="{105D89B0-5A47-4633-BD52-6F6327704A27}" type="presOf" srcId="{92C3F422-9587-421D-8E46-35A0E3467CEC}" destId="{688B5A9A-019B-4C16-86B4-FEE8EE89D4B6}" srcOrd="0" destOrd="0" presId="urn:microsoft.com/office/officeart/2005/8/layout/radial5"/>
    <dgm:cxn modelId="{11BB10DE-FD05-4BC6-A40B-3C553F4A43A1}" type="presOf" srcId="{842C38F5-32C3-4332-9425-39307E40333D}" destId="{C60BF9FE-ACB4-4E31-960F-D5288D769071}" srcOrd="1" destOrd="0" presId="urn:microsoft.com/office/officeart/2005/8/layout/radial5"/>
    <dgm:cxn modelId="{808746A3-0E38-4374-A66F-52A517A39FD8}" type="presOf" srcId="{A3459BFA-13BE-43EB-BDCA-9C48BF71B078}" destId="{ABF40D7F-61CE-4028-BA6A-316188B28FE1}" srcOrd="0" destOrd="0" presId="urn:microsoft.com/office/officeart/2005/8/layout/radial5"/>
    <dgm:cxn modelId="{1B1C3337-7574-468D-830E-34D5F82BDCF2}" srcId="{68AB0082-FEC1-4170-A3B2-C828666A908D}" destId="{48764387-87A1-4DBF-BC89-A50E982761F7}" srcOrd="2" destOrd="0" parTransId="{054FFD96-183C-45FA-A96A-A92325888C64}" sibTransId="{E43166AC-71C0-43CA-83FE-36FFCDA53403}"/>
    <dgm:cxn modelId="{0C9B7935-20B0-43A2-975F-E5425AA25D87}" srcId="{68AB0082-FEC1-4170-A3B2-C828666A908D}" destId="{911E8444-B4B5-4711-9D69-96CD8A6122BD}" srcOrd="4" destOrd="0" parTransId="{EA154448-BAE6-471E-A1B2-D27F2ED1D8B5}" sibTransId="{D50C99F3-42CF-4CF7-9444-D191E3BFA306}"/>
    <dgm:cxn modelId="{BADA2EC1-5048-4819-8536-BA73D0E99D91}" type="presOf" srcId="{BE90A713-0E2D-44E1-BE8F-D807A7A11047}" destId="{2CCF24E6-D59A-4992-85D6-C28ABDB1B1E4}" srcOrd="0" destOrd="0" presId="urn:microsoft.com/office/officeart/2005/8/layout/radial5"/>
    <dgm:cxn modelId="{566788A0-9302-46A7-AAE8-020DACAC819C}" type="presOf" srcId="{3BC8C96A-4756-405D-8F6E-B8128F0A6AE4}" destId="{8DF9245E-4735-4646-9747-ECFD15E6D4BE}" srcOrd="0" destOrd="0" presId="urn:microsoft.com/office/officeart/2005/8/layout/radial5"/>
    <dgm:cxn modelId="{9CBDEDF5-7DC0-47AF-8359-9217DCF9F565}" type="presOf" srcId="{22E239F8-096B-4F50-97E7-83417DB272E7}" destId="{41867430-894A-4C00-BA42-A62223775D9B}" srcOrd="0" destOrd="0" presId="urn:microsoft.com/office/officeart/2005/8/layout/radial5"/>
    <dgm:cxn modelId="{DF568B1D-674A-44E3-A872-5A30389BA3AD}" srcId="{68AB0082-FEC1-4170-A3B2-C828666A908D}" destId="{8BF339A1-3119-463D-86AE-9BDA2C1B8F04}" srcOrd="9" destOrd="0" parTransId="{286203FB-0FCF-4703-BD56-A144F60009A6}" sibTransId="{22350647-88C1-4892-9CFA-D574E2B3D354}"/>
    <dgm:cxn modelId="{F0202D98-E0EB-473F-A95E-F6A9E35A5E40}" srcId="{68AB0082-FEC1-4170-A3B2-C828666A908D}" destId="{CA4F70F9-2E1B-43D8-87B0-FD5C06E7049E}" srcOrd="8" destOrd="0" parTransId="{97D30277-54CE-475A-8F20-017834A0A41E}" sibTransId="{4B432342-8211-4ABF-8647-A88B967B5B7B}"/>
    <dgm:cxn modelId="{18A7EF37-0FD1-4D9B-A3D8-10DFC8216DDB}" type="presOf" srcId="{48764387-87A1-4DBF-BC89-A50E982761F7}" destId="{024D2932-82A3-419A-8A4F-99D442725042}" srcOrd="0" destOrd="0" presId="urn:microsoft.com/office/officeart/2005/8/layout/radial5"/>
    <dgm:cxn modelId="{26BD04FA-1DB4-49CF-A32D-7250E6852AFF}" type="presOf" srcId="{911E8444-B4B5-4711-9D69-96CD8A6122BD}" destId="{E333D977-342A-43C5-8165-99A180E708AC}" srcOrd="0" destOrd="0" presId="urn:microsoft.com/office/officeart/2005/8/layout/radial5"/>
    <dgm:cxn modelId="{CF37ED3B-B636-4267-8DE5-9660A7E59360}" type="presOf" srcId="{92C3F422-9587-421D-8E46-35A0E3467CEC}" destId="{1B4E49A8-EA79-442A-98D5-55D599245986}" srcOrd="1" destOrd="0" presId="urn:microsoft.com/office/officeart/2005/8/layout/radial5"/>
    <dgm:cxn modelId="{FF7046B4-B701-4998-AF6F-B9CFF22B6BDC}" type="presOf" srcId="{8BF339A1-3119-463D-86AE-9BDA2C1B8F04}" destId="{5BD0C800-207A-4075-8120-BBEAE9D1E543}" srcOrd="0" destOrd="0" presId="urn:microsoft.com/office/officeart/2005/8/layout/radial5"/>
    <dgm:cxn modelId="{D8F0F7DB-9B38-4019-ABE4-1DC2D81885BD}" type="presOf" srcId="{842C38F5-32C3-4332-9425-39307E40333D}" destId="{166C2409-7A07-4792-951C-1C973361C5A4}" srcOrd="0" destOrd="0" presId="urn:microsoft.com/office/officeart/2005/8/layout/radial5"/>
    <dgm:cxn modelId="{11FE6816-9C48-4780-B25E-316F3E1ED28A}" type="presOf" srcId="{115C75CB-1634-44DF-BB44-26EED06463F4}" destId="{B2A474BE-C458-470A-BB6F-6F2DF7DAA1C2}" srcOrd="0" destOrd="0" presId="urn:microsoft.com/office/officeart/2005/8/layout/radial5"/>
    <dgm:cxn modelId="{808E7925-1809-40B7-929C-E517B4955145}" type="presOf" srcId="{EA154448-BAE6-471E-A1B2-D27F2ED1D8B5}" destId="{5FDFBF08-544A-43F8-BFC2-283E6B7DE6E9}" srcOrd="0" destOrd="0" presId="urn:microsoft.com/office/officeart/2005/8/layout/radial5"/>
    <dgm:cxn modelId="{BEC5D216-CB7D-4599-A062-92236A2BB3D8}" type="presOf" srcId="{9915D3F2-B1A5-4631-AF11-B8EF6D986323}" destId="{92BCE5F1-0035-4BC6-A705-793B8374D291}" srcOrd="1" destOrd="0" presId="urn:microsoft.com/office/officeart/2005/8/layout/radial5"/>
    <dgm:cxn modelId="{3DFB8DE4-142F-44B9-9499-BD22B62B7DAE}" srcId="{68AB0082-FEC1-4170-A3B2-C828666A908D}" destId="{3BC8C96A-4756-405D-8F6E-B8128F0A6AE4}" srcOrd="1" destOrd="0" parTransId="{BE90A713-0E2D-44E1-BE8F-D807A7A11047}" sibTransId="{6B3A1881-FB4F-430B-A59D-AA4F89E42296}"/>
    <dgm:cxn modelId="{D6E63CF0-F130-4174-88AE-35179502C02D}" type="presOf" srcId="{054FFD96-183C-45FA-A96A-A92325888C64}" destId="{8A76A4FD-3191-45E1-99A8-CD712AF7BFA5}" srcOrd="0" destOrd="0" presId="urn:microsoft.com/office/officeart/2005/8/layout/radial5"/>
    <dgm:cxn modelId="{5F040A46-6005-45F5-BD1F-6B1FB0F00808}" type="presOf" srcId="{EB094472-D2E2-4F2A-A177-68929B5D4C43}" destId="{704CAFD9-D90F-42BB-A9B2-AC3F1D6E3E82}" srcOrd="0" destOrd="0" presId="urn:microsoft.com/office/officeart/2005/8/layout/radial5"/>
    <dgm:cxn modelId="{9325E9B8-F2DD-4427-8F70-219B10DC5116}" srcId="{68AB0082-FEC1-4170-A3B2-C828666A908D}" destId="{39F22CC8-0E9C-45B7-A108-B2A57EF0A789}" srcOrd="6" destOrd="0" parTransId="{92C3F422-9587-421D-8E46-35A0E3467CEC}" sibTransId="{49AEB44F-F127-4494-8426-BB3893CBFDDE}"/>
    <dgm:cxn modelId="{BF04421D-33AE-4B8B-81AB-B3AD87C1A544}" type="presOf" srcId="{893F6C29-38DE-48AD-BF4D-62D62F61E271}" destId="{971BD42D-FA45-4036-8A16-1BBA383D8A67}" srcOrd="0" destOrd="0" presId="urn:microsoft.com/office/officeart/2005/8/layout/radial5"/>
    <dgm:cxn modelId="{5FCEA68E-14CD-45DC-BB60-AD6D144ACB95}" type="presOf" srcId="{FC2F6B43-F496-4AD3-AD63-A33B84DA13B3}" destId="{0305FAF8-3F3B-49D3-A523-6EB9D24EEA83}" srcOrd="0" destOrd="0" presId="urn:microsoft.com/office/officeart/2005/8/layout/radial5"/>
    <dgm:cxn modelId="{64EB6DA7-CF8C-4BAE-9B57-6E5A637DBF36}" type="presOf" srcId="{BE90A713-0E2D-44E1-BE8F-D807A7A11047}" destId="{6797D701-B7CB-4454-84EF-570C9F56002C}" srcOrd="1" destOrd="0" presId="urn:microsoft.com/office/officeart/2005/8/layout/radial5"/>
    <dgm:cxn modelId="{E31CF5A8-16A9-4D2D-97C1-1304BFF4C199}" type="presOf" srcId="{B3A56E2A-C809-4C06-99F7-B8E37F95ACF2}" destId="{8AD90DCB-2B6E-445B-9C4C-A68C5772E4CC}" srcOrd="0" destOrd="0" presId="urn:microsoft.com/office/officeart/2005/8/layout/radial5"/>
    <dgm:cxn modelId="{DD0DA190-A461-4F22-B6B5-6C54D0961CC1}" type="presOf" srcId="{EA154448-BAE6-471E-A1B2-D27F2ED1D8B5}" destId="{15E0C10E-8570-4BDD-A195-CEF449B59403}" srcOrd="1" destOrd="0" presId="urn:microsoft.com/office/officeart/2005/8/layout/radial5"/>
    <dgm:cxn modelId="{91CA5AAD-42A2-4D0C-BD2F-8A59DD03A7A5}" type="presOf" srcId="{286203FB-0FCF-4703-BD56-A144F60009A6}" destId="{E0EF8BD5-2A4F-46F1-B4C2-064BED1DCDA4}" srcOrd="1" destOrd="0" presId="urn:microsoft.com/office/officeart/2005/8/layout/radial5"/>
    <dgm:cxn modelId="{4A99C75E-13EA-4ECF-8BC7-03647362AF71}" type="presOf" srcId="{9915D3F2-B1A5-4631-AF11-B8EF6D986323}" destId="{06F20D09-A6B0-44DD-93F9-38E687E21BAE}" srcOrd="0" destOrd="0" presId="urn:microsoft.com/office/officeart/2005/8/layout/radial5"/>
    <dgm:cxn modelId="{81FE66F7-7A9E-47F6-AF3B-7D1911258684}" srcId="{68AB0082-FEC1-4170-A3B2-C828666A908D}" destId="{115C75CB-1634-44DF-BB44-26EED06463F4}" srcOrd="10" destOrd="0" parTransId="{9915D3F2-B1A5-4631-AF11-B8EF6D986323}" sibTransId="{9D735006-DEA0-4010-913A-E69DE4F1859D}"/>
    <dgm:cxn modelId="{AE4784D3-EB7B-467E-BBA0-BF42295776A8}" type="presOf" srcId="{286203FB-0FCF-4703-BD56-A144F60009A6}" destId="{2494FD16-0AA2-45B5-BE19-B4D232BC85E8}" srcOrd="0" destOrd="0" presId="urn:microsoft.com/office/officeart/2005/8/layout/radial5"/>
    <dgm:cxn modelId="{634377C7-7D29-428B-B45B-E4F7BFFC8E69}" type="presOf" srcId="{054FFD96-183C-45FA-A96A-A92325888C64}" destId="{3E3BF054-1E9E-4785-A10F-CE553EEEAF3B}" srcOrd="1" destOrd="0" presId="urn:microsoft.com/office/officeart/2005/8/layout/radial5"/>
    <dgm:cxn modelId="{2273EDD4-F9AD-47B2-9C67-1F4F0FD59244}" type="presOf" srcId="{97D30277-54CE-475A-8F20-017834A0A41E}" destId="{04B27A3F-3D68-4BE8-B469-B80B3315DD5C}" srcOrd="1" destOrd="0" presId="urn:microsoft.com/office/officeart/2005/8/layout/radial5"/>
    <dgm:cxn modelId="{9D161D85-A045-456D-A29D-F3A5AF862828}" type="presOf" srcId="{97D30277-54CE-475A-8F20-017834A0A41E}" destId="{5247986D-67DF-49EB-8687-5B4971AE7DDE}" srcOrd="0" destOrd="0" presId="urn:microsoft.com/office/officeart/2005/8/layout/radial5"/>
    <dgm:cxn modelId="{AF87B733-3F7A-4D0F-8BFB-43B6E38C3855}" srcId="{68AB0082-FEC1-4170-A3B2-C828666A908D}" destId="{FC2F6B43-F496-4AD3-AD63-A33B84DA13B3}" srcOrd="11" destOrd="0" parTransId="{CE9AED23-D7E5-47C5-8DBC-DEB1F102410C}" sibTransId="{6E642416-9F8C-4325-A95B-55C32862EECF}"/>
    <dgm:cxn modelId="{295A5061-B7FE-45AF-9E5D-497F1AB7437E}" type="presOf" srcId="{4349A6F2-744D-49AC-8592-F450A6EF97DB}" destId="{C3D41A41-99D6-47DF-B928-DBB36F6BBE81}" srcOrd="0" destOrd="0" presId="urn:microsoft.com/office/officeart/2005/8/layout/radial5"/>
    <dgm:cxn modelId="{E49A11B2-3F7C-4EE7-8F02-FFFBFED6E072}" srcId="{68AB0082-FEC1-4170-A3B2-C828666A908D}" destId="{EB094472-D2E2-4F2A-A177-68929B5D4C43}" srcOrd="0" destOrd="0" parTransId="{842C38F5-32C3-4332-9425-39307E40333D}" sibTransId="{1106986B-54D7-4FBB-9E86-B98C594A2EB9}"/>
    <dgm:cxn modelId="{FFBFA31E-EA69-4A5E-A3C0-EFF40BF16943}" srcId="{68AB0082-FEC1-4170-A3B2-C828666A908D}" destId="{893F6C29-38DE-48AD-BF4D-62D62F61E271}" srcOrd="7" destOrd="0" parTransId="{22E239F8-096B-4F50-97E7-83417DB272E7}" sibTransId="{5D43B732-CF67-4E2F-84BD-EF6C7FAF1B08}"/>
    <dgm:cxn modelId="{477CBCB5-4967-4CB0-9837-3E5F90936579}" srcId="{68AB0082-FEC1-4170-A3B2-C828666A908D}" destId="{43177310-9080-4D6F-9938-8AFBA22C6923}" srcOrd="3" destOrd="0" parTransId="{A3459BFA-13BE-43EB-BDCA-9C48BF71B078}" sibTransId="{5E016C2A-83BE-46C2-B792-C2C1A6AF5518}"/>
    <dgm:cxn modelId="{B0680131-28F8-4180-884B-C3235750A67E}" type="presParOf" srcId="{C3D41A41-99D6-47DF-B928-DBB36F6BBE81}" destId="{08638817-6B7F-401C-84C5-599F5F5E1D3B}" srcOrd="0" destOrd="0" presId="urn:microsoft.com/office/officeart/2005/8/layout/radial5"/>
    <dgm:cxn modelId="{58D0C2EB-010C-4E53-AC01-50729A3DEC6F}" type="presParOf" srcId="{C3D41A41-99D6-47DF-B928-DBB36F6BBE81}" destId="{166C2409-7A07-4792-951C-1C973361C5A4}" srcOrd="1" destOrd="0" presId="urn:microsoft.com/office/officeart/2005/8/layout/radial5"/>
    <dgm:cxn modelId="{5BB3C314-FB75-4AA3-9E60-A385A2604EBC}" type="presParOf" srcId="{166C2409-7A07-4792-951C-1C973361C5A4}" destId="{C60BF9FE-ACB4-4E31-960F-D5288D769071}" srcOrd="0" destOrd="0" presId="urn:microsoft.com/office/officeart/2005/8/layout/radial5"/>
    <dgm:cxn modelId="{0D40138E-8410-469E-87CF-6A389947DE5A}" type="presParOf" srcId="{C3D41A41-99D6-47DF-B928-DBB36F6BBE81}" destId="{704CAFD9-D90F-42BB-A9B2-AC3F1D6E3E82}" srcOrd="2" destOrd="0" presId="urn:microsoft.com/office/officeart/2005/8/layout/radial5"/>
    <dgm:cxn modelId="{D9ABD298-A672-4845-A88A-D7023A1FBD23}" type="presParOf" srcId="{C3D41A41-99D6-47DF-B928-DBB36F6BBE81}" destId="{2CCF24E6-D59A-4992-85D6-C28ABDB1B1E4}" srcOrd="3" destOrd="0" presId="urn:microsoft.com/office/officeart/2005/8/layout/radial5"/>
    <dgm:cxn modelId="{AD2CAAF1-020F-46F6-8EAB-94DB349B1C22}" type="presParOf" srcId="{2CCF24E6-D59A-4992-85D6-C28ABDB1B1E4}" destId="{6797D701-B7CB-4454-84EF-570C9F56002C}" srcOrd="0" destOrd="0" presId="urn:microsoft.com/office/officeart/2005/8/layout/radial5"/>
    <dgm:cxn modelId="{C9E38980-6B82-4F70-AD24-D5C02B2EB29B}" type="presParOf" srcId="{C3D41A41-99D6-47DF-B928-DBB36F6BBE81}" destId="{8DF9245E-4735-4646-9747-ECFD15E6D4BE}" srcOrd="4" destOrd="0" presId="urn:microsoft.com/office/officeart/2005/8/layout/radial5"/>
    <dgm:cxn modelId="{1561A4C9-3EB1-4601-A615-9043CDE86D2B}" type="presParOf" srcId="{C3D41A41-99D6-47DF-B928-DBB36F6BBE81}" destId="{8A76A4FD-3191-45E1-99A8-CD712AF7BFA5}" srcOrd="5" destOrd="0" presId="urn:microsoft.com/office/officeart/2005/8/layout/radial5"/>
    <dgm:cxn modelId="{BC2E4AA4-68A3-49DF-9E2D-3AED14056732}" type="presParOf" srcId="{8A76A4FD-3191-45E1-99A8-CD712AF7BFA5}" destId="{3E3BF054-1E9E-4785-A10F-CE553EEEAF3B}" srcOrd="0" destOrd="0" presId="urn:microsoft.com/office/officeart/2005/8/layout/radial5"/>
    <dgm:cxn modelId="{3CC54304-2703-4CE4-BA94-842D5E1F2045}" type="presParOf" srcId="{C3D41A41-99D6-47DF-B928-DBB36F6BBE81}" destId="{024D2932-82A3-419A-8A4F-99D442725042}" srcOrd="6" destOrd="0" presId="urn:microsoft.com/office/officeart/2005/8/layout/radial5"/>
    <dgm:cxn modelId="{B5F32DF4-FB86-46E1-BB42-1DFED17FEB5D}" type="presParOf" srcId="{C3D41A41-99D6-47DF-B928-DBB36F6BBE81}" destId="{ABF40D7F-61CE-4028-BA6A-316188B28FE1}" srcOrd="7" destOrd="0" presId="urn:microsoft.com/office/officeart/2005/8/layout/radial5"/>
    <dgm:cxn modelId="{E6283E3D-E047-469A-B83F-186F457AB2D7}" type="presParOf" srcId="{ABF40D7F-61CE-4028-BA6A-316188B28FE1}" destId="{83025467-2A75-41FB-8A2C-DC0B67855BCA}" srcOrd="0" destOrd="0" presId="urn:microsoft.com/office/officeart/2005/8/layout/radial5"/>
    <dgm:cxn modelId="{5445AD78-5698-424B-9C6C-C22DF7D71F4D}" type="presParOf" srcId="{C3D41A41-99D6-47DF-B928-DBB36F6BBE81}" destId="{944A75DE-93BF-473F-97D3-64D8E65C60B0}" srcOrd="8" destOrd="0" presId="urn:microsoft.com/office/officeart/2005/8/layout/radial5"/>
    <dgm:cxn modelId="{C7707F92-BEA3-489C-BAFF-6C86955BF768}" type="presParOf" srcId="{C3D41A41-99D6-47DF-B928-DBB36F6BBE81}" destId="{5FDFBF08-544A-43F8-BFC2-283E6B7DE6E9}" srcOrd="9" destOrd="0" presId="urn:microsoft.com/office/officeart/2005/8/layout/radial5"/>
    <dgm:cxn modelId="{84D8179B-052D-4DFD-BCF2-62426585F2DF}" type="presParOf" srcId="{5FDFBF08-544A-43F8-BFC2-283E6B7DE6E9}" destId="{15E0C10E-8570-4BDD-A195-CEF449B59403}" srcOrd="0" destOrd="0" presId="urn:microsoft.com/office/officeart/2005/8/layout/radial5"/>
    <dgm:cxn modelId="{26505A75-3D34-4DEB-B598-45BC97B77D98}" type="presParOf" srcId="{C3D41A41-99D6-47DF-B928-DBB36F6BBE81}" destId="{E333D977-342A-43C5-8165-99A180E708AC}" srcOrd="10" destOrd="0" presId="urn:microsoft.com/office/officeart/2005/8/layout/radial5"/>
    <dgm:cxn modelId="{1C585559-D846-41E0-8ACB-99284856E9F7}" type="presParOf" srcId="{C3D41A41-99D6-47DF-B928-DBB36F6BBE81}" destId="{6F8968E6-55B2-46F2-835B-EC252B237C06}" srcOrd="11" destOrd="0" presId="urn:microsoft.com/office/officeart/2005/8/layout/radial5"/>
    <dgm:cxn modelId="{DEA058FF-EC4E-4FBD-81EE-695779C38318}" type="presParOf" srcId="{6F8968E6-55B2-46F2-835B-EC252B237C06}" destId="{1DA22E38-5DF2-4ADF-9F38-D750EE663420}" srcOrd="0" destOrd="0" presId="urn:microsoft.com/office/officeart/2005/8/layout/radial5"/>
    <dgm:cxn modelId="{2F7C1F72-DB15-40C8-BD34-D34A4102FC02}" type="presParOf" srcId="{C3D41A41-99D6-47DF-B928-DBB36F6BBE81}" destId="{8AD90DCB-2B6E-445B-9C4C-A68C5772E4CC}" srcOrd="12" destOrd="0" presId="urn:microsoft.com/office/officeart/2005/8/layout/radial5"/>
    <dgm:cxn modelId="{A9F3EB98-9B52-4F57-A04D-B34BD00DE405}" type="presParOf" srcId="{C3D41A41-99D6-47DF-B928-DBB36F6BBE81}" destId="{688B5A9A-019B-4C16-86B4-FEE8EE89D4B6}" srcOrd="13" destOrd="0" presId="urn:microsoft.com/office/officeart/2005/8/layout/radial5"/>
    <dgm:cxn modelId="{34E48CAA-F3DD-48A9-BEE0-804C11F61F91}" type="presParOf" srcId="{688B5A9A-019B-4C16-86B4-FEE8EE89D4B6}" destId="{1B4E49A8-EA79-442A-98D5-55D599245986}" srcOrd="0" destOrd="0" presId="urn:microsoft.com/office/officeart/2005/8/layout/radial5"/>
    <dgm:cxn modelId="{A342E503-B213-4B96-B057-FDCDD58C085A}" type="presParOf" srcId="{C3D41A41-99D6-47DF-B928-DBB36F6BBE81}" destId="{8120F292-CFDB-4B8F-B61B-D4DA907BBA47}" srcOrd="14" destOrd="0" presId="urn:microsoft.com/office/officeart/2005/8/layout/radial5"/>
    <dgm:cxn modelId="{6E21CD17-B722-43ED-9EFF-D5DED6350AD2}" type="presParOf" srcId="{C3D41A41-99D6-47DF-B928-DBB36F6BBE81}" destId="{41867430-894A-4C00-BA42-A62223775D9B}" srcOrd="15" destOrd="0" presId="urn:microsoft.com/office/officeart/2005/8/layout/radial5"/>
    <dgm:cxn modelId="{940C6DAE-DFB5-4DAE-A9DB-AF58A9E94EDA}" type="presParOf" srcId="{41867430-894A-4C00-BA42-A62223775D9B}" destId="{B567B25C-D776-461B-AE17-13B9A1A9AE79}" srcOrd="0" destOrd="0" presId="urn:microsoft.com/office/officeart/2005/8/layout/radial5"/>
    <dgm:cxn modelId="{DC3C360E-FD55-41BB-A5E1-81FF5C8ACD06}" type="presParOf" srcId="{C3D41A41-99D6-47DF-B928-DBB36F6BBE81}" destId="{971BD42D-FA45-4036-8A16-1BBA383D8A67}" srcOrd="16" destOrd="0" presId="urn:microsoft.com/office/officeart/2005/8/layout/radial5"/>
    <dgm:cxn modelId="{DC9B81F8-34D3-4322-AFDC-A7A9E0E7CA78}" type="presParOf" srcId="{C3D41A41-99D6-47DF-B928-DBB36F6BBE81}" destId="{5247986D-67DF-49EB-8687-5B4971AE7DDE}" srcOrd="17" destOrd="0" presId="urn:microsoft.com/office/officeart/2005/8/layout/radial5"/>
    <dgm:cxn modelId="{961B3468-D335-4A63-A0C9-C5CA2DF9ACBB}" type="presParOf" srcId="{5247986D-67DF-49EB-8687-5B4971AE7DDE}" destId="{04B27A3F-3D68-4BE8-B469-B80B3315DD5C}" srcOrd="0" destOrd="0" presId="urn:microsoft.com/office/officeart/2005/8/layout/radial5"/>
    <dgm:cxn modelId="{85A17520-EB16-4480-B393-7175C6FA36D4}" type="presParOf" srcId="{C3D41A41-99D6-47DF-B928-DBB36F6BBE81}" destId="{0486F381-DDD9-49B9-884E-44C8459F8613}" srcOrd="18" destOrd="0" presId="urn:microsoft.com/office/officeart/2005/8/layout/radial5"/>
    <dgm:cxn modelId="{80B5FC80-C165-4A14-81C3-1CAA2536BAD5}" type="presParOf" srcId="{C3D41A41-99D6-47DF-B928-DBB36F6BBE81}" destId="{2494FD16-0AA2-45B5-BE19-B4D232BC85E8}" srcOrd="19" destOrd="0" presId="urn:microsoft.com/office/officeart/2005/8/layout/radial5"/>
    <dgm:cxn modelId="{577A091F-B566-49F2-B7A6-E0E0E922EB42}" type="presParOf" srcId="{2494FD16-0AA2-45B5-BE19-B4D232BC85E8}" destId="{E0EF8BD5-2A4F-46F1-B4C2-064BED1DCDA4}" srcOrd="0" destOrd="0" presId="urn:microsoft.com/office/officeart/2005/8/layout/radial5"/>
    <dgm:cxn modelId="{56F6F567-1EF1-4C97-BB93-CBF5CAE53F83}" type="presParOf" srcId="{C3D41A41-99D6-47DF-B928-DBB36F6BBE81}" destId="{5BD0C800-207A-4075-8120-BBEAE9D1E543}" srcOrd="20" destOrd="0" presId="urn:microsoft.com/office/officeart/2005/8/layout/radial5"/>
    <dgm:cxn modelId="{F5913073-35B8-4C95-ACAD-EDAE9E3460FC}" type="presParOf" srcId="{C3D41A41-99D6-47DF-B928-DBB36F6BBE81}" destId="{06F20D09-A6B0-44DD-93F9-38E687E21BAE}" srcOrd="21" destOrd="0" presId="urn:microsoft.com/office/officeart/2005/8/layout/radial5"/>
    <dgm:cxn modelId="{4FFD9321-0A8F-4117-8878-E7F8F6C15C73}" type="presParOf" srcId="{06F20D09-A6B0-44DD-93F9-38E687E21BAE}" destId="{92BCE5F1-0035-4BC6-A705-793B8374D291}" srcOrd="0" destOrd="0" presId="urn:microsoft.com/office/officeart/2005/8/layout/radial5"/>
    <dgm:cxn modelId="{EC54F4C6-0BD2-4099-AC5A-B5883AD86C28}" type="presParOf" srcId="{C3D41A41-99D6-47DF-B928-DBB36F6BBE81}" destId="{B2A474BE-C458-470A-BB6F-6F2DF7DAA1C2}" srcOrd="22" destOrd="0" presId="urn:microsoft.com/office/officeart/2005/8/layout/radial5"/>
    <dgm:cxn modelId="{DB80940A-0E7D-4FE2-934F-CAA9AFC470B5}" type="presParOf" srcId="{C3D41A41-99D6-47DF-B928-DBB36F6BBE81}" destId="{4AFA135E-ED8A-4319-A775-45CB69D2A63A}" srcOrd="23" destOrd="0" presId="urn:microsoft.com/office/officeart/2005/8/layout/radial5"/>
    <dgm:cxn modelId="{7222F757-3A6F-48C0-AD05-FEFDF4FB40BC}" type="presParOf" srcId="{4AFA135E-ED8A-4319-A775-45CB69D2A63A}" destId="{2A5E9129-6629-407A-9F15-5E087EE28823}" srcOrd="0" destOrd="0" presId="urn:microsoft.com/office/officeart/2005/8/layout/radial5"/>
    <dgm:cxn modelId="{D94B3971-A542-4F39-9FA4-E4B7ACA05AD9}" type="presParOf" srcId="{C3D41A41-99D6-47DF-B928-DBB36F6BBE81}" destId="{0305FAF8-3F3B-49D3-A523-6EB9D24EEA83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FC34A86-5739-456A-8591-A6AE8651CA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B46F9B-6DE5-404F-B0C2-031120E3ECFA}">
      <dgm:prSet phldrT="[文本]"/>
      <dgm:spPr/>
      <dgm:t>
        <a:bodyPr/>
        <a:lstStyle/>
        <a:p>
          <a:r>
            <a:rPr lang="zh-CN" altLang="en-US" dirty="0" smtClean="0"/>
            <a:t>传统窗口模式的补充</a:t>
          </a:r>
          <a:endParaRPr lang="zh-CN" altLang="en-US" dirty="0"/>
        </a:p>
      </dgm:t>
    </dgm:pt>
    <dgm:pt modelId="{31F61588-85B7-4F2B-BA55-EA9AD3FDDC54}" type="parTrans" cxnId="{3A84E3DC-41E9-461D-8AE7-809ED676B68A}">
      <dgm:prSet/>
      <dgm:spPr/>
      <dgm:t>
        <a:bodyPr/>
        <a:lstStyle/>
        <a:p>
          <a:endParaRPr lang="zh-CN" altLang="en-US"/>
        </a:p>
      </dgm:t>
    </dgm:pt>
    <dgm:pt modelId="{74AD9F3D-6486-4A31-AF0A-5B3CBB489EBC}" type="sibTrans" cxnId="{3A84E3DC-41E9-461D-8AE7-809ED676B68A}">
      <dgm:prSet/>
      <dgm:spPr/>
      <dgm:t>
        <a:bodyPr/>
        <a:lstStyle/>
        <a:p>
          <a:endParaRPr lang="zh-CN" altLang="en-US"/>
        </a:p>
      </dgm:t>
    </dgm:pt>
    <dgm:pt modelId="{1B7168F6-509F-4E0D-A1C4-2BD0A5B74396}">
      <dgm:prSet phldrT="[文本]"/>
      <dgm:spPr/>
      <dgm:t>
        <a:bodyPr/>
        <a:lstStyle/>
        <a:p>
          <a:r>
            <a:rPr lang="zh-CN" altLang="en-US" dirty="0" smtClean="0"/>
            <a:t>电子交易、移动支付</a:t>
          </a:r>
          <a:endParaRPr lang="zh-CN" altLang="en-US" dirty="0"/>
        </a:p>
      </dgm:t>
    </dgm:pt>
    <dgm:pt modelId="{95E9972C-8F64-4E1A-B6F9-D251073E9EAA}" type="parTrans" cxnId="{4204E43F-40F4-4F73-A097-1BF481EE0438}">
      <dgm:prSet/>
      <dgm:spPr/>
      <dgm:t>
        <a:bodyPr/>
        <a:lstStyle/>
        <a:p>
          <a:endParaRPr lang="zh-CN" altLang="en-US"/>
        </a:p>
      </dgm:t>
    </dgm:pt>
    <dgm:pt modelId="{3CEDAF46-3298-4D17-BCD4-A2C8150C7EBC}" type="sibTrans" cxnId="{4204E43F-40F4-4F73-A097-1BF481EE0438}">
      <dgm:prSet/>
      <dgm:spPr/>
      <dgm:t>
        <a:bodyPr/>
        <a:lstStyle/>
        <a:p>
          <a:endParaRPr lang="zh-CN" altLang="en-US"/>
        </a:p>
      </dgm:t>
    </dgm:pt>
    <dgm:pt modelId="{BCA709A8-6EB0-4411-86EA-E81E89C12549}">
      <dgm:prSet phldrT="[文本]"/>
      <dgm:spPr/>
      <dgm:t>
        <a:bodyPr/>
        <a:lstStyle/>
        <a:p>
          <a:r>
            <a:rPr lang="zh-CN" altLang="en-US" dirty="0" smtClean="0"/>
            <a:t>代收、代扣</a:t>
          </a:r>
          <a:endParaRPr lang="zh-CN" altLang="en-US" dirty="0"/>
        </a:p>
      </dgm:t>
    </dgm:pt>
    <dgm:pt modelId="{68FE43CB-1F7D-47B4-B455-13769403B1D8}" type="parTrans" cxnId="{97AB8887-5D46-445D-94AE-82ACB58CAABE}">
      <dgm:prSet/>
      <dgm:spPr/>
      <dgm:t>
        <a:bodyPr/>
        <a:lstStyle/>
        <a:p>
          <a:endParaRPr lang="zh-CN" altLang="en-US"/>
        </a:p>
      </dgm:t>
    </dgm:pt>
    <dgm:pt modelId="{62F9FF84-16B7-4A8C-9512-C129D986F00F}" type="sibTrans" cxnId="{97AB8887-5D46-445D-94AE-82ACB58CAABE}">
      <dgm:prSet/>
      <dgm:spPr/>
      <dgm:t>
        <a:bodyPr/>
        <a:lstStyle/>
        <a:p>
          <a:endParaRPr lang="zh-CN" altLang="en-US"/>
        </a:p>
      </dgm:t>
    </dgm:pt>
    <dgm:pt modelId="{7B8722B3-7B32-4076-B7B8-FAEBB030F24B}" type="pres">
      <dgm:prSet presAssocID="{7FC34A86-5739-456A-8591-A6AE8651CA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833A10-F17A-4EEF-AF06-0455B31EF9D8}" type="pres">
      <dgm:prSet presAssocID="{FEB46F9B-6DE5-404F-B0C2-031120E3ECF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B8B84D-0E13-47F8-A3C6-2AA26D6C460B}" type="pres">
      <dgm:prSet presAssocID="{74AD9F3D-6486-4A31-AF0A-5B3CBB489EBC}" presName="spacer" presStyleCnt="0"/>
      <dgm:spPr/>
    </dgm:pt>
    <dgm:pt modelId="{CD93C556-2393-454E-B2E6-D5E9CDF95FC1}" type="pres">
      <dgm:prSet presAssocID="{1B7168F6-509F-4E0D-A1C4-2BD0A5B743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AE006F-4B49-4FCD-B6D9-969F6808B075}" type="pres">
      <dgm:prSet presAssocID="{3CEDAF46-3298-4D17-BCD4-A2C8150C7EBC}" presName="spacer" presStyleCnt="0"/>
      <dgm:spPr/>
    </dgm:pt>
    <dgm:pt modelId="{E475C34D-9B0A-44FF-B906-0766EF65CF3F}" type="pres">
      <dgm:prSet presAssocID="{BCA709A8-6EB0-4411-86EA-E81E89C125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0EFE8D5-EEB3-4A0C-B30D-FF5811B34345}" type="presOf" srcId="{BCA709A8-6EB0-4411-86EA-E81E89C12549}" destId="{E475C34D-9B0A-44FF-B906-0766EF65CF3F}" srcOrd="0" destOrd="0" presId="urn:microsoft.com/office/officeart/2005/8/layout/vList2"/>
    <dgm:cxn modelId="{3A84E3DC-41E9-461D-8AE7-809ED676B68A}" srcId="{7FC34A86-5739-456A-8591-A6AE8651CAA7}" destId="{FEB46F9B-6DE5-404F-B0C2-031120E3ECFA}" srcOrd="0" destOrd="0" parTransId="{31F61588-85B7-4F2B-BA55-EA9AD3FDDC54}" sibTransId="{74AD9F3D-6486-4A31-AF0A-5B3CBB489EBC}"/>
    <dgm:cxn modelId="{8AC61B6D-FBC4-455A-B7B7-5DC4ED48AFFB}" type="presOf" srcId="{1B7168F6-509F-4E0D-A1C4-2BD0A5B74396}" destId="{CD93C556-2393-454E-B2E6-D5E9CDF95FC1}" srcOrd="0" destOrd="0" presId="urn:microsoft.com/office/officeart/2005/8/layout/vList2"/>
    <dgm:cxn modelId="{97AB8887-5D46-445D-94AE-82ACB58CAABE}" srcId="{7FC34A86-5739-456A-8591-A6AE8651CAA7}" destId="{BCA709A8-6EB0-4411-86EA-E81E89C12549}" srcOrd="2" destOrd="0" parTransId="{68FE43CB-1F7D-47B4-B455-13769403B1D8}" sibTransId="{62F9FF84-16B7-4A8C-9512-C129D986F00F}"/>
    <dgm:cxn modelId="{219FBE68-C1B0-4781-AC88-AA0E73FDEDF8}" type="presOf" srcId="{7FC34A86-5739-456A-8591-A6AE8651CAA7}" destId="{7B8722B3-7B32-4076-B7B8-FAEBB030F24B}" srcOrd="0" destOrd="0" presId="urn:microsoft.com/office/officeart/2005/8/layout/vList2"/>
    <dgm:cxn modelId="{4204E43F-40F4-4F73-A097-1BF481EE0438}" srcId="{7FC34A86-5739-456A-8591-A6AE8651CAA7}" destId="{1B7168F6-509F-4E0D-A1C4-2BD0A5B74396}" srcOrd="1" destOrd="0" parTransId="{95E9972C-8F64-4E1A-B6F9-D251073E9EAA}" sibTransId="{3CEDAF46-3298-4D17-BCD4-A2C8150C7EBC}"/>
    <dgm:cxn modelId="{044D055E-D63D-4973-9E10-8078F7F02A12}" type="presOf" srcId="{FEB46F9B-6DE5-404F-B0C2-031120E3ECFA}" destId="{EB833A10-F17A-4EEF-AF06-0455B31EF9D8}" srcOrd="0" destOrd="0" presId="urn:microsoft.com/office/officeart/2005/8/layout/vList2"/>
    <dgm:cxn modelId="{74BE6881-D16F-4098-8D74-E627CDD30D8C}" type="presParOf" srcId="{7B8722B3-7B32-4076-B7B8-FAEBB030F24B}" destId="{EB833A10-F17A-4EEF-AF06-0455B31EF9D8}" srcOrd="0" destOrd="0" presId="urn:microsoft.com/office/officeart/2005/8/layout/vList2"/>
    <dgm:cxn modelId="{A5EB7C51-9A2D-42B7-9628-9C3E11248E36}" type="presParOf" srcId="{7B8722B3-7B32-4076-B7B8-FAEBB030F24B}" destId="{F0B8B84D-0E13-47F8-A3C6-2AA26D6C460B}" srcOrd="1" destOrd="0" presId="urn:microsoft.com/office/officeart/2005/8/layout/vList2"/>
    <dgm:cxn modelId="{977A9E09-A977-4721-AA18-DF47CB8183E6}" type="presParOf" srcId="{7B8722B3-7B32-4076-B7B8-FAEBB030F24B}" destId="{CD93C556-2393-454E-B2E6-D5E9CDF95FC1}" srcOrd="2" destOrd="0" presId="urn:microsoft.com/office/officeart/2005/8/layout/vList2"/>
    <dgm:cxn modelId="{AC21618D-ABA2-433E-A556-AC84F02434AF}" type="presParOf" srcId="{7B8722B3-7B32-4076-B7B8-FAEBB030F24B}" destId="{57AE006F-4B49-4FCD-B6D9-969F6808B075}" srcOrd="3" destOrd="0" presId="urn:microsoft.com/office/officeart/2005/8/layout/vList2"/>
    <dgm:cxn modelId="{1FCA3214-1CD6-468D-A74E-00EC514C7301}" type="presParOf" srcId="{7B8722B3-7B32-4076-B7B8-FAEBB030F24B}" destId="{E475C34D-9B0A-44FF-B906-0766EF65CF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9A14252-0DAD-4EC8-A766-555C6C2E5E7B}" type="doc">
      <dgm:prSet loTypeId="urn:microsoft.com/office/officeart/2005/8/layout/radial5" loCatId="relationship" qsTypeId="urn:microsoft.com/office/officeart/2005/8/quickstyle/simple4" qsCatId="simple" csTypeId="urn:microsoft.com/office/officeart/2005/8/colors/colorful1#8" csCatId="colorful" phldr="1"/>
      <dgm:spPr/>
      <dgm:t>
        <a:bodyPr/>
        <a:lstStyle/>
        <a:p>
          <a:endParaRPr lang="zh-CN" altLang="en-US"/>
        </a:p>
      </dgm:t>
    </dgm:pt>
    <dgm:pt modelId="{AE258873-4728-41F3-9C27-0DDDC1EE798B}">
      <dgm:prSet phldrT="[文本]"/>
      <dgm:spPr/>
      <dgm:t>
        <a:bodyPr/>
        <a:lstStyle/>
        <a:p>
          <a:r>
            <a:rPr lang="zh-CN" altLang="en-US" dirty="0" smtClean="0"/>
            <a:t>支付方式</a:t>
          </a:r>
          <a:endParaRPr lang="zh-CN" altLang="en-US" dirty="0"/>
        </a:p>
      </dgm:t>
    </dgm:pt>
    <dgm:pt modelId="{B6BE93C5-68D0-4283-838E-EB6333BB8B79}" type="parTrans" cxnId="{00929B84-0355-4D7E-89F0-B7625984A934}">
      <dgm:prSet/>
      <dgm:spPr/>
      <dgm:t>
        <a:bodyPr/>
        <a:lstStyle/>
        <a:p>
          <a:endParaRPr lang="zh-CN" altLang="en-US"/>
        </a:p>
      </dgm:t>
    </dgm:pt>
    <dgm:pt modelId="{1D4DC87D-C365-4D07-AD70-D887226D761A}" type="sibTrans" cxnId="{00929B84-0355-4D7E-89F0-B7625984A934}">
      <dgm:prSet/>
      <dgm:spPr/>
      <dgm:t>
        <a:bodyPr/>
        <a:lstStyle/>
        <a:p>
          <a:endParaRPr lang="zh-CN" altLang="en-US"/>
        </a:p>
      </dgm:t>
    </dgm:pt>
    <dgm:pt modelId="{51EA307B-9CBD-4B44-91C2-6173A615DF3F}">
      <dgm:prSet phldrT="[文本]"/>
      <dgm:spPr/>
      <dgm:t>
        <a:bodyPr/>
        <a:lstStyle/>
        <a:p>
          <a:r>
            <a:rPr lang="zh-CN" altLang="en-US" dirty="0" smtClean="0"/>
            <a:t>现金</a:t>
          </a:r>
          <a:endParaRPr lang="zh-CN" altLang="en-US" dirty="0"/>
        </a:p>
      </dgm:t>
    </dgm:pt>
    <dgm:pt modelId="{B27B85FB-2534-4890-803E-890338046504}" type="parTrans" cxnId="{C4A6D083-0553-444E-9D0D-6C951EEB4000}">
      <dgm:prSet/>
      <dgm:spPr/>
      <dgm:t>
        <a:bodyPr/>
        <a:lstStyle/>
        <a:p>
          <a:endParaRPr lang="zh-CN" altLang="en-US"/>
        </a:p>
      </dgm:t>
    </dgm:pt>
    <dgm:pt modelId="{D0525A53-BB83-4D91-9ED8-BE7DEBD322AE}" type="sibTrans" cxnId="{C4A6D083-0553-444E-9D0D-6C951EEB4000}">
      <dgm:prSet/>
      <dgm:spPr/>
      <dgm:t>
        <a:bodyPr/>
        <a:lstStyle/>
        <a:p>
          <a:endParaRPr lang="zh-CN" altLang="en-US"/>
        </a:p>
      </dgm:t>
    </dgm:pt>
    <dgm:pt modelId="{EE782F99-D429-4239-8A4B-9A51D4350668}">
      <dgm:prSet phldrT="[文本]"/>
      <dgm:spPr/>
      <dgm:t>
        <a:bodyPr/>
        <a:lstStyle/>
        <a:p>
          <a:r>
            <a:rPr lang="zh-CN" altLang="en-US" dirty="0" smtClean="0"/>
            <a:t>网银</a:t>
          </a:r>
          <a:endParaRPr lang="zh-CN" altLang="en-US" dirty="0"/>
        </a:p>
      </dgm:t>
    </dgm:pt>
    <dgm:pt modelId="{B169EFA3-EA59-4A34-B661-E8B3F459019C}" type="parTrans" cxnId="{6D09E5CF-D357-49D4-9B32-4F336ABFB2DC}">
      <dgm:prSet/>
      <dgm:spPr/>
      <dgm:t>
        <a:bodyPr/>
        <a:lstStyle/>
        <a:p>
          <a:endParaRPr lang="zh-CN" altLang="en-US"/>
        </a:p>
      </dgm:t>
    </dgm:pt>
    <dgm:pt modelId="{AF820EDC-6040-4B97-99BD-2C8E1721E146}" type="sibTrans" cxnId="{6D09E5CF-D357-49D4-9B32-4F336ABFB2DC}">
      <dgm:prSet/>
      <dgm:spPr/>
      <dgm:t>
        <a:bodyPr/>
        <a:lstStyle/>
        <a:p>
          <a:endParaRPr lang="zh-CN" altLang="en-US"/>
        </a:p>
      </dgm:t>
    </dgm:pt>
    <dgm:pt modelId="{5E73C6DF-EF9A-49B0-ABD0-22C119899BE6}">
      <dgm:prSet phldrT="[文本]"/>
      <dgm:spPr/>
      <dgm:t>
        <a:bodyPr/>
        <a:lstStyle/>
        <a:p>
          <a:r>
            <a:rPr lang="zh-CN" altLang="en-US" dirty="0" smtClean="0"/>
            <a:t>支付宝</a:t>
          </a:r>
          <a:endParaRPr lang="zh-CN" altLang="en-US" dirty="0"/>
        </a:p>
      </dgm:t>
    </dgm:pt>
    <dgm:pt modelId="{AD524FFF-C6EA-457E-BFF0-31862BA1393A}" type="parTrans" cxnId="{25F26734-6E47-4154-A6BF-99274C9199BF}">
      <dgm:prSet/>
      <dgm:spPr/>
      <dgm:t>
        <a:bodyPr/>
        <a:lstStyle/>
        <a:p>
          <a:endParaRPr lang="zh-CN" altLang="en-US"/>
        </a:p>
      </dgm:t>
    </dgm:pt>
    <dgm:pt modelId="{A2D8627F-3D6F-4284-8C97-4BF368F4DE54}" type="sibTrans" cxnId="{25F26734-6E47-4154-A6BF-99274C9199BF}">
      <dgm:prSet/>
      <dgm:spPr/>
      <dgm:t>
        <a:bodyPr/>
        <a:lstStyle/>
        <a:p>
          <a:endParaRPr lang="zh-CN" altLang="en-US"/>
        </a:p>
      </dgm:t>
    </dgm:pt>
    <dgm:pt modelId="{504FFC5A-4EA0-4767-B771-8180CD7A87AD}">
      <dgm:prSet phldrT="[文本]"/>
      <dgm:spPr/>
      <dgm:t>
        <a:bodyPr/>
        <a:lstStyle/>
        <a:p>
          <a:r>
            <a:rPr lang="zh-CN" altLang="en-US" dirty="0" smtClean="0"/>
            <a:t>一卡通</a:t>
          </a:r>
          <a:endParaRPr lang="zh-CN" altLang="en-US" dirty="0"/>
        </a:p>
      </dgm:t>
    </dgm:pt>
    <dgm:pt modelId="{DCF0888D-07D5-40B7-8218-40602DCA89F4}" type="parTrans" cxnId="{1477E448-8D76-497A-9ACC-23A9084AFD30}">
      <dgm:prSet/>
      <dgm:spPr/>
      <dgm:t>
        <a:bodyPr/>
        <a:lstStyle/>
        <a:p>
          <a:endParaRPr lang="zh-CN" altLang="en-US"/>
        </a:p>
      </dgm:t>
    </dgm:pt>
    <dgm:pt modelId="{65E8752C-C39C-4648-84D6-08F05884970F}" type="sibTrans" cxnId="{1477E448-8D76-497A-9ACC-23A9084AFD30}">
      <dgm:prSet/>
      <dgm:spPr/>
      <dgm:t>
        <a:bodyPr/>
        <a:lstStyle/>
        <a:p>
          <a:endParaRPr lang="zh-CN" altLang="en-US"/>
        </a:p>
      </dgm:t>
    </dgm:pt>
    <dgm:pt modelId="{D6651D97-5AE2-4D8C-B62A-C30231269979}" type="pres">
      <dgm:prSet presAssocID="{69A14252-0DAD-4EC8-A766-555C6C2E5E7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FC53E85-F010-4BE4-B64A-72B0DF6970E4}" type="pres">
      <dgm:prSet presAssocID="{AE258873-4728-41F3-9C27-0DDDC1EE798B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AB12E2D8-0C07-46EF-8B76-EC890CB1DEED}" type="pres">
      <dgm:prSet presAssocID="{B27B85FB-2534-4890-803E-890338046504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96906F9-64F2-41D7-BE99-894FF67BF12C}" type="pres">
      <dgm:prSet presAssocID="{B27B85FB-2534-4890-803E-890338046504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55A17982-0B54-41A3-A399-9AF3B5E8FD16}" type="pres">
      <dgm:prSet presAssocID="{51EA307B-9CBD-4B44-91C2-6173A615DF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2E8B38-F60D-4FFA-B615-F566C7479E4F}" type="pres">
      <dgm:prSet presAssocID="{B169EFA3-EA59-4A34-B661-E8B3F459019C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8AB9E60C-EB0A-4223-993C-87262704CA4B}" type="pres">
      <dgm:prSet presAssocID="{B169EFA3-EA59-4A34-B661-E8B3F459019C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119F0919-EAD0-48DF-B034-8D03C9ABDD6E}" type="pres">
      <dgm:prSet presAssocID="{EE782F99-D429-4239-8A4B-9A51D43506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FE8FEE0-3A6D-4994-8D38-506823DD7DDA}" type="pres">
      <dgm:prSet presAssocID="{AD524FFF-C6EA-457E-BFF0-31862BA1393A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469A20A0-5F5C-4A1B-B1AE-572A20EBB807}" type="pres">
      <dgm:prSet presAssocID="{AD524FFF-C6EA-457E-BFF0-31862BA1393A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BF528B83-B9B7-4BDD-A828-FF3ECF37F176}" type="pres">
      <dgm:prSet presAssocID="{5E73C6DF-EF9A-49B0-ABD0-22C119899BE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D53796-43F1-4E0F-BF8B-AA6A34AE5073}" type="pres">
      <dgm:prSet presAssocID="{DCF0888D-07D5-40B7-8218-40602DCA89F4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6310A2B4-CA36-438E-BC0B-AFBEEF9AFC2C}" type="pres">
      <dgm:prSet presAssocID="{DCF0888D-07D5-40B7-8218-40602DCA89F4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033949D3-EDA3-4B25-8D0C-34284E89CE12}" type="pres">
      <dgm:prSet presAssocID="{504FFC5A-4EA0-4767-B771-8180CD7A87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5F26734-6E47-4154-A6BF-99274C9199BF}" srcId="{AE258873-4728-41F3-9C27-0DDDC1EE798B}" destId="{5E73C6DF-EF9A-49B0-ABD0-22C119899BE6}" srcOrd="2" destOrd="0" parTransId="{AD524FFF-C6EA-457E-BFF0-31862BA1393A}" sibTransId="{A2D8627F-3D6F-4284-8C97-4BF368F4DE54}"/>
    <dgm:cxn modelId="{4B761787-2CDF-40AE-8A4F-3DA6B1203D71}" type="presOf" srcId="{B169EFA3-EA59-4A34-B661-E8B3F459019C}" destId="{F72E8B38-F60D-4FFA-B615-F566C7479E4F}" srcOrd="0" destOrd="0" presId="urn:microsoft.com/office/officeart/2005/8/layout/radial5"/>
    <dgm:cxn modelId="{1D646659-F23B-44C7-A750-AD3ED35AD742}" type="presOf" srcId="{AD524FFF-C6EA-457E-BFF0-31862BA1393A}" destId="{5FE8FEE0-3A6D-4994-8D38-506823DD7DDA}" srcOrd="0" destOrd="0" presId="urn:microsoft.com/office/officeart/2005/8/layout/radial5"/>
    <dgm:cxn modelId="{F3F6581E-1280-430B-B86D-ED684EED2E4C}" type="presOf" srcId="{B27B85FB-2534-4890-803E-890338046504}" destId="{AB12E2D8-0C07-46EF-8B76-EC890CB1DEED}" srcOrd="0" destOrd="0" presId="urn:microsoft.com/office/officeart/2005/8/layout/radial5"/>
    <dgm:cxn modelId="{BBCA38D5-C56C-4567-A413-9B86D58FFCE3}" type="presOf" srcId="{69A14252-0DAD-4EC8-A766-555C6C2E5E7B}" destId="{D6651D97-5AE2-4D8C-B62A-C30231269979}" srcOrd="0" destOrd="0" presId="urn:microsoft.com/office/officeart/2005/8/layout/radial5"/>
    <dgm:cxn modelId="{C4A6D083-0553-444E-9D0D-6C951EEB4000}" srcId="{AE258873-4728-41F3-9C27-0DDDC1EE798B}" destId="{51EA307B-9CBD-4B44-91C2-6173A615DF3F}" srcOrd="0" destOrd="0" parTransId="{B27B85FB-2534-4890-803E-890338046504}" sibTransId="{D0525A53-BB83-4D91-9ED8-BE7DEBD322AE}"/>
    <dgm:cxn modelId="{9584773B-7F3F-4319-A040-BA926B1137EA}" type="presOf" srcId="{DCF0888D-07D5-40B7-8218-40602DCA89F4}" destId="{E4D53796-43F1-4E0F-BF8B-AA6A34AE5073}" srcOrd="0" destOrd="0" presId="urn:microsoft.com/office/officeart/2005/8/layout/radial5"/>
    <dgm:cxn modelId="{D7785AE9-AE74-4E5E-9D07-ED61DA8EC415}" type="presOf" srcId="{B169EFA3-EA59-4A34-B661-E8B3F459019C}" destId="{8AB9E60C-EB0A-4223-993C-87262704CA4B}" srcOrd="1" destOrd="0" presId="urn:microsoft.com/office/officeart/2005/8/layout/radial5"/>
    <dgm:cxn modelId="{FD17CF2A-E27A-40A5-9AF2-37CD5002A82B}" type="presOf" srcId="{EE782F99-D429-4239-8A4B-9A51D4350668}" destId="{119F0919-EAD0-48DF-B034-8D03C9ABDD6E}" srcOrd="0" destOrd="0" presId="urn:microsoft.com/office/officeart/2005/8/layout/radial5"/>
    <dgm:cxn modelId="{1477E448-8D76-497A-9ACC-23A9084AFD30}" srcId="{AE258873-4728-41F3-9C27-0DDDC1EE798B}" destId="{504FFC5A-4EA0-4767-B771-8180CD7A87AD}" srcOrd="3" destOrd="0" parTransId="{DCF0888D-07D5-40B7-8218-40602DCA89F4}" sibTransId="{65E8752C-C39C-4648-84D6-08F05884970F}"/>
    <dgm:cxn modelId="{00929B84-0355-4D7E-89F0-B7625984A934}" srcId="{69A14252-0DAD-4EC8-A766-555C6C2E5E7B}" destId="{AE258873-4728-41F3-9C27-0DDDC1EE798B}" srcOrd="0" destOrd="0" parTransId="{B6BE93C5-68D0-4283-838E-EB6333BB8B79}" sibTransId="{1D4DC87D-C365-4D07-AD70-D887226D761A}"/>
    <dgm:cxn modelId="{617435B4-1FB0-404F-B4A1-4306D6756286}" type="presOf" srcId="{51EA307B-9CBD-4B44-91C2-6173A615DF3F}" destId="{55A17982-0B54-41A3-A399-9AF3B5E8FD16}" srcOrd="0" destOrd="0" presId="urn:microsoft.com/office/officeart/2005/8/layout/radial5"/>
    <dgm:cxn modelId="{0697F2FA-7CF2-4914-B3B8-A6C5BE53511D}" type="presOf" srcId="{AE258873-4728-41F3-9C27-0DDDC1EE798B}" destId="{4FC53E85-F010-4BE4-B64A-72B0DF6970E4}" srcOrd="0" destOrd="0" presId="urn:microsoft.com/office/officeart/2005/8/layout/radial5"/>
    <dgm:cxn modelId="{E3309130-48EE-4E39-AD1A-3436B0209091}" type="presOf" srcId="{5E73C6DF-EF9A-49B0-ABD0-22C119899BE6}" destId="{BF528B83-B9B7-4BDD-A828-FF3ECF37F176}" srcOrd="0" destOrd="0" presId="urn:microsoft.com/office/officeart/2005/8/layout/radial5"/>
    <dgm:cxn modelId="{157DE71F-A978-468D-BC2F-4C101F617790}" type="presOf" srcId="{504FFC5A-4EA0-4767-B771-8180CD7A87AD}" destId="{033949D3-EDA3-4B25-8D0C-34284E89CE12}" srcOrd="0" destOrd="0" presId="urn:microsoft.com/office/officeart/2005/8/layout/radial5"/>
    <dgm:cxn modelId="{6D09E5CF-D357-49D4-9B32-4F336ABFB2DC}" srcId="{AE258873-4728-41F3-9C27-0DDDC1EE798B}" destId="{EE782F99-D429-4239-8A4B-9A51D4350668}" srcOrd="1" destOrd="0" parTransId="{B169EFA3-EA59-4A34-B661-E8B3F459019C}" sibTransId="{AF820EDC-6040-4B97-99BD-2C8E1721E146}"/>
    <dgm:cxn modelId="{EFDD5720-B051-44CC-A2C4-FEF8D6803790}" type="presOf" srcId="{AD524FFF-C6EA-457E-BFF0-31862BA1393A}" destId="{469A20A0-5F5C-4A1B-B1AE-572A20EBB807}" srcOrd="1" destOrd="0" presId="urn:microsoft.com/office/officeart/2005/8/layout/radial5"/>
    <dgm:cxn modelId="{9786ED40-1228-4C22-8E85-EE067AF55E0D}" type="presOf" srcId="{DCF0888D-07D5-40B7-8218-40602DCA89F4}" destId="{6310A2B4-CA36-438E-BC0B-AFBEEF9AFC2C}" srcOrd="1" destOrd="0" presId="urn:microsoft.com/office/officeart/2005/8/layout/radial5"/>
    <dgm:cxn modelId="{01CFA9F4-27B3-4E40-BEAA-5321E574A57A}" type="presOf" srcId="{B27B85FB-2534-4890-803E-890338046504}" destId="{996906F9-64F2-41D7-BE99-894FF67BF12C}" srcOrd="1" destOrd="0" presId="urn:microsoft.com/office/officeart/2005/8/layout/radial5"/>
    <dgm:cxn modelId="{76EAAFA4-BA81-49AE-9161-3097D8BEF4FC}" type="presParOf" srcId="{D6651D97-5AE2-4D8C-B62A-C30231269979}" destId="{4FC53E85-F010-4BE4-B64A-72B0DF6970E4}" srcOrd="0" destOrd="0" presId="urn:microsoft.com/office/officeart/2005/8/layout/radial5"/>
    <dgm:cxn modelId="{9CD81EE2-8081-4E14-B03B-906F8FC5F677}" type="presParOf" srcId="{D6651D97-5AE2-4D8C-B62A-C30231269979}" destId="{AB12E2D8-0C07-46EF-8B76-EC890CB1DEED}" srcOrd="1" destOrd="0" presId="urn:microsoft.com/office/officeart/2005/8/layout/radial5"/>
    <dgm:cxn modelId="{98E69A88-F7BD-4219-B1AC-848BB837BFC2}" type="presParOf" srcId="{AB12E2D8-0C07-46EF-8B76-EC890CB1DEED}" destId="{996906F9-64F2-41D7-BE99-894FF67BF12C}" srcOrd="0" destOrd="0" presId="urn:microsoft.com/office/officeart/2005/8/layout/radial5"/>
    <dgm:cxn modelId="{164F3EE2-340F-42B0-B375-A8B90BD71244}" type="presParOf" srcId="{D6651D97-5AE2-4D8C-B62A-C30231269979}" destId="{55A17982-0B54-41A3-A399-9AF3B5E8FD16}" srcOrd="2" destOrd="0" presId="urn:microsoft.com/office/officeart/2005/8/layout/radial5"/>
    <dgm:cxn modelId="{1BE4A972-515A-4DD6-B087-9712F91D9A0F}" type="presParOf" srcId="{D6651D97-5AE2-4D8C-B62A-C30231269979}" destId="{F72E8B38-F60D-4FFA-B615-F566C7479E4F}" srcOrd="3" destOrd="0" presId="urn:microsoft.com/office/officeart/2005/8/layout/radial5"/>
    <dgm:cxn modelId="{1F186A3D-31EB-47E3-A7D7-68C2C5D6AF47}" type="presParOf" srcId="{F72E8B38-F60D-4FFA-B615-F566C7479E4F}" destId="{8AB9E60C-EB0A-4223-993C-87262704CA4B}" srcOrd="0" destOrd="0" presId="urn:microsoft.com/office/officeart/2005/8/layout/radial5"/>
    <dgm:cxn modelId="{08A08D5D-EBD1-491E-8ACC-08815FB31A19}" type="presParOf" srcId="{D6651D97-5AE2-4D8C-B62A-C30231269979}" destId="{119F0919-EAD0-48DF-B034-8D03C9ABDD6E}" srcOrd="4" destOrd="0" presId="urn:microsoft.com/office/officeart/2005/8/layout/radial5"/>
    <dgm:cxn modelId="{D2FB3CFE-2414-46DE-8B0C-128ECAEE9D21}" type="presParOf" srcId="{D6651D97-5AE2-4D8C-B62A-C30231269979}" destId="{5FE8FEE0-3A6D-4994-8D38-506823DD7DDA}" srcOrd="5" destOrd="0" presId="urn:microsoft.com/office/officeart/2005/8/layout/radial5"/>
    <dgm:cxn modelId="{779B7D6D-694F-4CEC-B42B-4CE13101B596}" type="presParOf" srcId="{5FE8FEE0-3A6D-4994-8D38-506823DD7DDA}" destId="{469A20A0-5F5C-4A1B-B1AE-572A20EBB807}" srcOrd="0" destOrd="0" presId="urn:microsoft.com/office/officeart/2005/8/layout/radial5"/>
    <dgm:cxn modelId="{3184788E-6FBE-4F18-BF2F-0B6C802F0FE8}" type="presParOf" srcId="{D6651D97-5AE2-4D8C-B62A-C30231269979}" destId="{BF528B83-B9B7-4BDD-A828-FF3ECF37F176}" srcOrd="6" destOrd="0" presId="urn:microsoft.com/office/officeart/2005/8/layout/radial5"/>
    <dgm:cxn modelId="{3B5ABDB2-4464-45BA-8410-C49A57CD37AA}" type="presParOf" srcId="{D6651D97-5AE2-4D8C-B62A-C30231269979}" destId="{E4D53796-43F1-4E0F-BF8B-AA6A34AE5073}" srcOrd="7" destOrd="0" presId="urn:microsoft.com/office/officeart/2005/8/layout/radial5"/>
    <dgm:cxn modelId="{03DCEAB2-52C7-4F19-81F3-A256E7B1C2A3}" type="presParOf" srcId="{E4D53796-43F1-4E0F-BF8B-AA6A34AE5073}" destId="{6310A2B4-CA36-438E-BC0B-AFBEEF9AFC2C}" srcOrd="0" destOrd="0" presId="urn:microsoft.com/office/officeart/2005/8/layout/radial5"/>
    <dgm:cxn modelId="{3642BDFE-6E67-4C59-B1A6-A6EF134638CA}" type="presParOf" srcId="{D6651D97-5AE2-4D8C-B62A-C30231269979}" destId="{033949D3-EDA3-4B25-8D0C-34284E89CE1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D6548FF-19AE-4A56-A4CB-702F412585BF}" type="doc">
      <dgm:prSet loTypeId="urn:microsoft.com/office/officeart/2005/8/layout/radial5" loCatId="relationship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zh-CN" altLang="en-US"/>
        </a:p>
      </dgm:t>
    </dgm:pt>
    <dgm:pt modelId="{79AE3931-6F8D-4270-80E2-47DC8868CFCB}">
      <dgm:prSet phldrT="[文本]"/>
      <dgm:spPr/>
      <dgm:t>
        <a:bodyPr/>
        <a:lstStyle/>
        <a:p>
          <a:r>
            <a:rPr lang="en-US" altLang="zh-CN" b="1"/>
            <a:t>OA</a:t>
          </a:r>
          <a:r>
            <a:rPr lang="zh-CN" altLang="en-US" b="1"/>
            <a:t>场景</a:t>
          </a:r>
        </a:p>
      </dgm:t>
    </dgm:pt>
    <dgm:pt modelId="{924B294A-DAC8-4306-9B76-C0A49F3B2021}" type="parTrans" cxnId="{E9FF631F-A0FC-468C-A934-66A7DA927F4C}">
      <dgm:prSet/>
      <dgm:spPr/>
      <dgm:t>
        <a:bodyPr/>
        <a:lstStyle/>
        <a:p>
          <a:endParaRPr lang="zh-CN" altLang="en-US" b="1"/>
        </a:p>
      </dgm:t>
    </dgm:pt>
    <dgm:pt modelId="{71AA92F3-F6C6-45C0-88DE-AABA430A5D70}" type="sibTrans" cxnId="{E9FF631F-A0FC-468C-A934-66A7DA927F4C}">
      <dgm:prSet/>
      <dgm:spPr/>
      <dgm:t>
        <a:bodyPr/>
        <a:lstStyle/>
        <a:p>
          <a:endParaRPr lang="zh-CN" altLang="en-US" b="1"/>
        </a:p>
      </dgm:t>
    </dgm:pt>
    <dgm:pt modelId="{0E745204-ADB1-4B03-9625-7CC35C5E2104}">
      <dgm:prSet phldrT="[文本]"/>
      <dgm:spPr/>
      <dgm:t>
        <a:bodyPr/>
        <a:lstStyle/>
        <a:p>
          <a:r>
            <a:rPr lang="zh-CN" altLang="en-US" b="1"/>
            <a:t>报装</a:t>
          </a:r>
        </a:p>
      </dgm:t>
    </dgm:pt>
    <dgm:pt modelId="{77667B9E-B899-4AB2-87E6-96A17F0E4654}" type="parTrans" cxnId="{90036FE2-F3E1-4A79-AEC3-56B96951E9AC}">
      <dgm:prSet/>
      <dgm:spPr/>
      <dgm:t>
        <a:bodyPr/>
        <a:lstStyle/>
        <a:p>
          <a:endParaRPr lang="zh-CN" altLang="en-US" b="1"/>
        </a:p>
      </dgm:t>
    </dgm:pt>
    <dgm:pt modelId="{F3740544-FBB0-4F42-8F1A-B61534D2F6E2}" type="sibTrans" cxnId="{90036FE2-F3E1-4A79-AEC3-56B96951E9AC}">
      <dgm:prSet/>
      <dgm:spPr/>
      <dgm:t>
        <a:bodyPr/>
        <a:lstStyle/>
        <a:p>
          <a:endParaRPr lang="zh-CN" altLang="en-US" b="1"/>
        </a:p>
      </dgm:t>
    </dgm:pt>
    <dgm:pt modelId="{B1DAD099-0D67-49E7-85E0-97E424852E0C}">
      <dgm:prSet phldrT="[文本]"/>
      <dgm:spPr/>
      <dgm:t>
        <a:bodyPr/>
        <a:lstStyle/>
        <a:p>
          <a:r>
            <a:rPr lang="zh-CN" altLang="en-US" b="1"/>
            <a:t>扩容</a:t>
          </a:r>
        </a:p>
      </dgm:t>
    </dgm:pt>
    <dgm:pt modelId="{C191CCD6-7ED4-49FB-89DC-98D739835909}" type="parTrans" cxnId="{C0FFC946-B2A5-4655-88D0-D787FBB0DBB8}">
      <dgm:prSet/>
      <dgm:spPr/>
      <dgm:t>
        <a:bodyPr/>
        <a:lstStyle/>
        <a:p>
          <a:endParaRPr lang="zh-CN" altLang="en-US" b="1"/>
        </a:p>
      </dgm:t>
    </dgm:pt>
    <dgm:pt modelId="{44D62F0C-C0D7-490F-B344-43A646330DF7}" type="sibTrans" cxnId="{C0FFC946-B2A5-4655-88D0-D787FBB0DBB8}">
      <dgm:prSet/>
      <dgm:spPr/>
      <dgm:t>
        <a:bodyPr/>
        <a:lstStyle/>
        <a:p>
          <a:endParaRPr lang="zh-CN" altLang="en-US" b="1"/>
        </a:p>
      </dgm:t>
    </dgm:pt>
    <dgm:pt modelId="{16FF6D89-1FC0-4E43-895E-8B6441E8007E}">
      <dgm:prSet phldrT="[文本]"/>
      <dgm:spPr/>
      <dgm:t>
        <a:bodyPr/>
        <a:lstStyle/>
        <a:p>
          <a:r>
            <a:rPr lang="zh-CN" altLang="en-US" b="1"/>
            <a:t>改装</a:t>
          </a:r>
        </a:p>
      </dgm:t>
    </dgm:pt>
    <dgm:pt modelId="{D6C0CD9E-99E3-4425-A6BE-C789C66DF46C}" type="parTrans" cxnId="{11595307-2FB7-4CAF-9F81-937433A4254B}">
      <dgm:prSet/>
      <dgm:spPr/>
      <dgm:t>
        <a:bodyPr/>
        <a:lstStyle/>
        <a:p>
          <a:endParaRPr lang="zh-CN" altLang="en-US" b="1"/>
        </a:p>
      </dgm:t>
    </dgm:pt>
    <dgm:pt modelId="{FCDEB331-6247-4528-9D8E-ACE1707CDEC5}" type="sibTrans" cxnId="{11595307-2FB7-4CAF-9F81-937433A4254B}">
      <dgm:prSet/>
      <dgm:spPr/>
      <dgm:t>
        <a:bodyPr/>
        <a:lstStyle/>
        <a:p>
          <a:endParaRPr lang="zh-CN" altLang="en-US" b="1"/>
        </a:p>
      </dgm:t>
    </dgm:pt>
    <dgm:pt modelId="{C8B2CF66-FAF1-4040-BBBC-008FD41BA81F}">
      <dgm:prSet phldrT="[文本]"/>
      <dgm:spPr/>
      <dgm:t>
        <a:bodyPr/>
        <a:lstStyle/>
        <a:p>
          <a:r>
            <a:rPr lang="zh-CN" altLang="en-US" b="1"/>
            <a:t>拆除</a:t>
          </a:r>
        </a:p>
      </dgm:t>
    </dgm:pt>
    <dgm:pt modelId="{2AD8F436-2788-4B57-9015-795378B4E3E8}" type="parTrans" cxnId="{43A188F7-6DEB-4396-B0D2-6C2A0CD1CED6}">
      <dgm:prSet/>
      <dgm:spPr/>
      <dgm:t>
        <a:bodyPr/>
        <a:lstStyle/>
        <a:p>
          <a:endParaRPr lang="zh-CN" altLang="en-US" b="1"/>
        </a:p>
      </dgm:t>
    </dgm:pt>
    <dgm:pt modelId="{E5AFA91D-5C9E-4DF9-8EB8-21421408FDCA}" type="sibTrans" cxnId="{43A188F7-6DEB-4396-B0D2-6C2A0CD1CED6}">
      <dgm:prSet/>
      <dgm:spPr/>
      <dgm:t>
        <a:bodyPr/>
        <a:lstStyle/>
        <a:p>
          <a:endParaRPr lang="zh-CN" altLang="en-US" b="1"/>
        </a:p>
      </dgm:t>
    </dgm:pt>
    <dgm:pt modelId="{9E8A6DCB-A322-4CE5-AD7D-BF55806B2E74}">
      <dgm:prSet phldrT="[文本]"/>
      <dgm:spPr/>
      <dgm:t>
        <a:bodyPr/>
        <a:lstStyle/>
        <a:p>
          <a:r>
            <a:rPr lang="zh-CN" altLang="en-US" b="1"/>
            <a:t>报修</a:t>
          </a:r>
        </a:p>
      </dgm:t>
    </dgm:pt>
    <dgm:pt modelId="{C1427B07-A467-4ABD-80F3-A2DAEFF8E6FC}" type="parTrans" cxnId="{C2AD8ECD-D3D4-4753-B254-7346B4338159}">
      <dgm:prSet/>
      <dgm:spPr/>
      <dgm:t>
        <a:bodyPr/>
        <a:lstStyle/>
        <a:p>
          <a:endParaRPr lang="zh-CN" altLang="en-US" b="1"/>
        </a:p>
      </dgm:t>
    </dgm:pt>
    <dgm:pt modelId="{294490B7-E8C7-4F14-9ECF-DBBA8CB45B8B}" type="sibTrans" cxnId="{C2AD8ECD-D3D4-4753-B254-7346B4338159}">
      <dgm:prSet/>
      <dgm:spPr/>
      <dgm:t>
        <a:bodyPr/>
        <a:lstStyle/>
        <a:p>
          <a:endParaRPr lang="zh-CN" altLang="en-US" b="1"/>
        </a:p>
      </dgm:t>
    </dgm:pt>
    <dgm:pt modelId="{0882DC66-197A-40AB-A276-90EDEAC956BC}">
      <dgm:prSet phldrT="[文本]"/>
      <dgm:spPr/>
      <dgm:t>
        <a:bodyPr/>
        <a:lstStyle/>
        <a:p>
          <a:r>
            <a:rPr lang="zh-CN" altLang="en-US" b="1"/>
            <a:t>投拆</a:t>
          </a:r>
        </a:p>
      </dgm:t>
    </dgm:pt>
    <dgm:pt modelId="{2512C079-17F0-43AF-B47D-F43C4EC3562B}" type="parTrans" cxnId="{E5B1C1A0-0530-4D63-90FA-783CD6EF1D4F}">
      <dgm:prSet/>
      <dgm:spPr/>
      <dgm:t>
        <a:bodyPr/>
        <a:lstStyle/>
        <a:p>
          <a:endParaRPr lang="zh-CN" altLang="en-US" b="1"/>
        </a:p>
      </dgm:t>
    </dgm:pt>
    <dgm:pt modelId="{274F9139-A403-490A-BA14-2B6E1273FE47}" type="sibTrans" cxnId="{E5B1C1A0-0530-4D63-90FA-783CD6EF1D4F}">
      <dgm:prSet/>
      <dgm:spPr/>
      <dgm:t>
        <a:bodyPr/>
        <a:lstStyle/>
        <a:p>
          <a:endParaRPr lang="zh-CN" altLang="en-US" b="1"/>
        </a:p>
      </dgm:t>
    </dgm:pt>
    <dgm:pt modelId="{2A69E305-0DB7-4558-81CF-BE24AC3D3212}">
      <dgm:prSet phldrT="[文本]"/>
      <dgm:spPr/>
      <dgm:t>
        <a:bodyPr/>
        <a:lstStyle/>
        <a:p>
          <a:r>
            <a:rPr lang="zh-CN" altLang="en-US" b="1"/>
            <a:t>抢修</a:t>
          </a:r>
        </a:p>
      </dgm:t>
    </dgm:pt>
    <dgm:pt modelId="{15B02355-064E-4B7D-BA8A-E9B0BD4957E3}" type="parTrans" cxnId="{4AAE05CF-63C4-4869-94AD-BC5357A2996A}">
      <dgm:prSet/>
      <dgm:spPr/>
      <dgm:t>
        <a:bodyPr/>
        <a:lstStyle/>
        <a:p>
          <a:endParaRPr lang="zh-CN" altLang="en-US" b="1"/>
        </a:p>
      </dgm:t>
    </dgm:pt>
    <dgm:pt modelId="{BF253304-62C9-465C-BEE9-8777D6649573}" type="sibTrans" cxnId="{4AAE05CF-63C4-4869-94AD-BC5357A2996A}">
      <dgm:prSet/>
      <dgm:spPr/>
      <dgm:t>
        <a:bodyPr/>
        <a:lstStyle/>
        <a:p>
          <a:endParaRPr lang="zh-CN" altLang="en-US" b="1"/>
        </a:p>
      </dgm:t>
    </dgm:pt>
    <dgm:pt modelId="{4931733F-15DD-4D9C-AEE0-E4F8214A2975}">
      <dgm:prSet phldrT="[文本]"/>
      <dgm:spPr/>
      <dgm:t>
        <a:bodyPr/>
        <a:lstStyle/>
        <a:p>
          <a:r>
            <a:rPr lang="zh-CN" altLang="en-US" b="1"/>
            <a:t>审批</a:t>
          </a:r>
        </a:p>
      </dgm:t>
    </dgm:pt>
    <dgm:pt modelId="{8368B066-FF51-48CF-8E5B-C25F2E2206DC}" type="parTrans" cxnId="{31B9AF53-13E8-4645-8A2C-078452400166}">
      <dgm:prSet/>
      <dgm:spPr/>
      <dgm:t>
        <a:bodyPr/>
        <a:lstStyle/>
        <a:p>
          <a:endParaRPr lang="zh-CN" altLang="en-US" b="1"/>
        </a:p>
      </dgm:t>
    </dgm:pt>
    <dgm:pt modelId="{1A4E3D72-2196-4C88-B656-3FB31F26F507}" type="sibTrans" cxnId="{31B9AF53-13E8-4645-8A2C-078452400166}">
      <dgm:prSet/>
      <dgm:spPr/>
      <dgm:t>
        <a:bodyPr/>
        <a:lstStyle/>
        <a:p>
          <a:endParaRPr lang="zh-CN" altLang="en-US" b="1"/>
        </a:p>
      </dgm:t>
    </dgm:pt>
    <dgm:pt modelId="{D74D84A6-D99E-4D3B-83E8-481B9CAAB20D}" type="pres">
      <dgm:prSet presAssocID="{9D6548FF-19AE-4A56-A4CB-702F412585B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02350A3-C1A6-4819-8659-AAE97D15FC65}" type="pres">
      <dgm:prSet presAssocID="{79AE3931-6F8D-4270-80E2-47DC8868CFCB}" presName="centerShape" presStyleLbl="node0" presStyleIdx="0" presStyleCnt="1" custScaleX="165500" custScaleY="119370"/>
      <dgm:spPr/>
      <dgm:t>
        <a:bodyPr/>
        <a:lstStyle/>
        <a:p>
          <a:endParaRPr lang="zh-CN" altLang="en-US"/>
        </a:p>
      </dgm:t>
    </dgm:pt>
    <dgm:pt modelId="{D7D406DE-14EB-48FD-AD14-6EF5F8BBDCD8}" type="pres">
      <dgm:prSet presAssocID="{77667B9E-B899-4AB2-87E6-96A17F0E4654}" presName="parTrans" presStyleLbl="sibTrans2D1" presStyleIdx="0" presStyleCnt="8"/>
      <dgm:spPr/>
      <dgm:t>
        <a:bodyPr/>
        <a:lstStyle/>
        <a:p>
          <a:endParaRPr lang="zh-CN" altLang="en-US"/>
        </a:p>
      </dgm:t>
    </dgm:pt>
    <dgm:pt modelId="{B6A28B18-CF17-47DA-ADB1-D590E7DBDDAB}" type="pres">
      <dgm:prSet presAssocID="{77667B9E-B899-4AB2-87E6-96A17F0E4654}" presName="connectorText" presStyleLbl="sibTrans2D1" presStyleIdx="0" presStyleCnt="8"/>
      <dgm:spPr/>
      <dgm:t>
        <a:bodyPr/>
        <a:lstStyle/>
        <a:p>
          <a:endParaRPr lang="zh-CN" altLang="en-US"/>
        </a:p>
      </dgm:t>
    </dgm:pt>
    <dgm:pt modelId="{E15E8AD3-4F8E-4A23-AA43-E23B4F98F675}" type="pres">
      <dgm:prSet presAssocID="{0E745204-ADB1-4B03-9625-7CC35C5E210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8D2BCD-4949-4D66-B045-0D4B30935864}" type="pres">
      <dgm:prSet presAssocID="{C191CCD6-7ED4-49FB-89DC-98D739835909}" presName="parTrans" presStyleLbl="sibTrans2D1" presStyleIdx="1" presStyleCnt="8"/>
      <dgm:spPr/>
      <dgm:t>
        <a:bodyPr/>
        <a:lstStyle/>
        <a:p>
          <a:endParaRPr lang="zh-CN" altLang="en-US"/>
        </a:p>
      </dgm:t>
    </dgm:pt>
    <dgm:pt modelId="{29051E6D-F82F-4642-BEA1-390F7B120F68}" type="pres">
      <dgm:prSet presAssocID="{C191CCD6-7ED4-49FB-89DC-98D739835909}" presName="connectorText" presStyleLbl="sibTrans2D1" presStyleIdx="1" presStyleCnt="8"/>
      <dgm:spPr/>
      <dgm:t>
        <a:bodyPr/>
        <a:lstStyle/>
        <a:p>
          <a:endParaRPr lang="zh-CN" altLang="en-US"/>
        </a:p>
      </dgm:t>
    </dgm:pt>
    <dgm:pt modelId="{BAC11079-AA15-48CE-86A2-36D4BB2B05B2}" type="pres">
      <dgm:prSet presAssocID="{B1DAD099-0D67-49E7-85E0-97E424852E0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847F7B-1BE2-4123-B866-A60FC11D9F1C}" type="pres">
      <dgm:prSet presAssocID="{D6C0CD9E-99E3-4425-A6BE-C789C66DF46C}" presName="parTrans" presStyleLbl="sibTrans2D1" presStyleIdx="2" presStyleCnt="8"/>
      <dgm:spPr/>
      <dgm:t>
        <a:bodyPr/>
        <a:lstStyle/>
        <a:p>
          <a:endParaRPr lang="zh-CN" altLang="en-US"/>
        </a:p>
      </dgm:t>
    </dgm:pt>
    <dgm:pt modelId="{CCCB4650-6BE4-400B-BF3E-33FC93BC9E7F}" type="pres">
      <dgm:prSet presAssocID="{D6C0CD9E-99E3-4425-A6BE-C789C66DF46C}" presName="connectorText" presStyleLbl="sibTrans2D1" presStyleIdx="2" presStyleCnt="8"/>
      <dgm:spPr/>
      <dgm:t>
        <a:bodyPr/>
        <a:lstStyle/>
        <a:p>
          <a:endParaRPr lang="zh-CN" altLang="en-US"/>
        </a:p>
      </dgm:t>
    </dgm:pt>
    <dgm:pt modelId="{F16ABB4D-0351-4AAE-ABBE-D6A95F191C91}" type="pres">
      <dgm:prSet presAssocID="{16FF6D89-1FC0-4E43-895E-8B6441E8007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EB41A2-440E-4ED8-BFAF-5B07F9CAA87F}" type="pres">
      <dgm:prSet presAssocID="{2AD8F436-2788-4B57-9015-795378B4E3E8}" presName="parTrans" presStyleLbl="sibTrans2D1" presStyleIdx="3" presStyleCnt="8"/>
      <dgm:spPr/>
      <dgm:t>
        <a:bodyPr/>
        <a:lstStyle/>
        <a:p>
          <a:endParaRPr lang="zh-CN" altLang="en-US"/>
        </a:p>
      </dgm:t>
    </dgm:pt>
    <dgm:pt modelId="{D0900A8C-E2FC-4466-9B46-6DEB40298AD4}" type="pres">
      <dgm:prSet presAssocID="{2AD8F436-2788-4B57-9015-795378B4E3E8}" presName="connectorText" presStyleLbl="sibTrans2D1" presStyleIdx="3" presStyleCnt="8"/>
      <dgm:spPr/>
      <dgm:t>
        <a:bodyPr/>
        <a:lstStyle/>
        <a:p>
          <a:endParaRPr lang="zh-CN" altLang="en-US"/>
        </a:p>
      </dgm:t>
    </dgm:pt>
    <dgm:pt modelId="{E7D8705E-09BF-4592-B674-415586AA2798}" type="pres">
      <dgm:prSet presAssocID="{C8B2CF66-FAF1-4040-BBBC-008FD41BA81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EB0B58-20BE-4B87-842A-9B6FA6FDF81D}" type="pres">
      <dgm:prSet presAssocID="{C1427B07-A467-4ABD-80F3-A2DAEFF8E6FC}" presName="parTrans" presStyleLbl="sibTrans2D1" presStyleIdx="4" presStyleCnt="8"/>
      <dgm:spPr/>
      <dgm:t>
        <a:bodyPr/>
        <a:lstStyle/>
        <a:p>
          <a:endParaRPr lang="zh-CN" altLang="en-US"/>
        </a:p>
      </dgm:t>
    </dgm:pt>
    <dgm:pt modelId="{707BCE6B-9D44-4F86-A603-2DF166986ADB}" type="pres">
      <dgm:prSet presAssocID="{C1427B07-A467-4ABD-80F3-A2DAEFF8E6FC}" presName="connectorText" presStyleLbl="sibTrans2D1" presStyleIdx="4" presStyleCnt="8"/>
      <dgm:spPr/>
      <dgm:t>
        <a:bodyPr/>
        <a:lstStyle/>
        <a:p>
          <a:endParaRPr lang="zh-CN" altLang="en-US"/>
        </a:p>
      </dgm:t>
    </dgm:pt>
    <dgm:pt modelId="{B4C0C913-D579-43BA-A26A-164A49BFFBEA}" type="pres">
      <dgm:prSet presAssocID="{9E8A6DCB-A322-4CE5-AD7D-BF55806B2E74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F94CA4-74A2-4CFE-A4DB-9821851E9B8B}" type="pres">
      <dgm:prSet presAssocID="{2512C079-17F0-43AF-B47D-F43C4EC3562B}" presName="parTrans" presStyleLbl="sibTrans2D1" presStyleIdx="5" presStyleCnt="8"/>
      <dgm:spPr/>
      <dgm:t>
        <a:bodyPr/>
        <a:lstStyle/>
        <a:p>
          <a:endParaRPr lang="zh-CN" altLang="en-US"/>
        </a:p>
      </dgm:t>
    </dgm:pt>
    <dgm:pt modelId="{303DCD3B-638B-49DC-A271-4CC158CC3F0B}" type="pres">
      <dgm:prSet presAssocID="{2512C079-17F0-43AF-B47D-F43C4EC3562B}" presName="connectorText" presStyleLbl="sibTrans2D1" presStyleIdx="5" presStyleCnt="8"/>
      <dgm:spPr/>
      <dgm:t>
        <a:bodyPr/>
        <a:lstStyle/>
        <a:p>
          <a:endParaRPr lang="zh-CN" altLang="en-US"/>
        </a:p>
      </dgm:t>
    </dgm:pt>
    <dgm:pt modelId="{096DBF54-1E47-42A1-99C5-7AC8E0EAF523}" type="pres">
      <dgm:prSet presAssocID="{0882DC66-197A-40AB-A276-90EDEAC956B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9F9569-CEB0-41E1-9A26-E6384AE73E8F}" type="pres">
      <dgm:prSet presAssocID="{15B02355-064E-4B7D-BA8A-E9B0BD4957E3}" presName="parTrans" presStyleLbl="sibTrans2D1" presStyleIdx="6" presStyleCnt="8"/>
      <dgm:spPr/>
      <dgm:t>
        <a:bodyPr/>
        <a:lstStyle/>
        <a:p>
          <a:endParaRPr lang="zh-CN" altLang="en-US"/>
        </a:p>
      </dgm:t>
    </dgm:pt>
    <dgm:pt modelId="{5CB29471-6FE4-4D8A-9759-4FA3EC300BF3}" type="pres">
      <dgm:prSet presAssocID="{15B02355-064E-4B7D-BA8A-E9B0BD4957E3}" presName="connectorText" presStyleLbl="sibTrans2D1" presStyleIdx="6" presStyleCnt="8"/>
      <dgm:spPr/>
      <dgm:t>
        <a:bodyPr/>
        <a:lstStyle/>
        <a:p>
          <a:endParaRPr lang="zh-CN" altLang="en-US"/>
        </a:p>
      </dgm:t>
    </dgm:pt>
    <dgm:pt modelId="{B4DD6B67-00EA-4A15-900D-C4CF7A1D2DE1}" type="pres">
      <dgm:prSet presAssocID="{2A69E305-0DB7-4558-81CF-BE24AC3D321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89A521-27BD-41AF-950C-2EC56B6B9711}" type="pres">
      <dgm:prSet presAssocID="{8368B066-FF51-48CF-8E5B-C25F2E2206DC}" presName="parTrans" presStyleLbl="sibTrans2D1" presStyleIdx="7" presStyleCnt="8"/>
      <dgm:spPr/>
      <dgm:t>
        <a:bodyPr/>
        <a:lstStyle/>
        <a:p>
          <a:endParaRPr lang="zh-CN" altLang="en-US"/>
        </a:p>
      </dgm:t>
    </dgm:pt>
    <dgm:pt modelId="{1BCDD5A0-0B01-43CD-9487-3C428E94E001}" type="pres">
      <dgm:prSet presAssocID="{8368B066-FF51-48CF-8E5B-C25F2E2206DC}" presName="connectorText" presStyleLbl="sibTrans2D1" presStyleIdx="7" presStyleCnt="8"/>
      <dgm:spPr/>
      <dgm:t>
        <a:bodyPr/>
        <a:lstStyle/>
        <a:p>
          <a:endParaRPr lang="zh-CN" altLang="en-US"/>
        </a:p>
      </dgm:t>
    </dgm:pt>
    <dgm:pt modelId="{1EAF39D3-F810-434C-84E5-C119A4FA53E5}" type="pres">
      <dgm:prSet presAssocID="{4931733F-15DD-4D9C-AEE0-E4F8214A297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1B9AF53-13E8-4645-8A2C-078452400166}" srcId="{79AE3931-6F8D-4270-80E2-47DC8868CFCB}" destId="{4931733F-15DD-4D9C-AEE0-E4F8214A2975}" srcOrd="7" destOrd="0" parTransId="{8368B066-FF51-48CF-8E5B-C25F2E2206DC}" sibTransId="{1A4E3D72-2196-4C88-B656-3FB31F26F507}"/>
    <dgm:cxn modelId="{18F562C0-A695-44A1-A70D-A666B355F916}" type="presOf" srcId="{C8B2CF66-FAF1-4040-BBBC-008FD41BA81F}" destId="{E7D8705E-09BF-4592-B674-415586AA2798}" srcOrd="0" destOrd="0" presId="urn:microsoft.com/office/officeart/2005/8/layout/radial5"/>
    <dgm:cxn modelId="{11595307-2FB7-4CAF-9F81-937433A4254B}" srcId="{79AE3931-6F8D-4270-80E2-47DC8868CFCB}" destId="{16FF6D89-1FC0-4E43-895E-8B6441E8007E}" srcOrd="2" destOrd="0" parTransId="{D6C0CD9E-99E3-4425-A6BE-C789C66DF46C}" sibTransId="{FCDEB331-6247-4528-9D8E-ACE1707CDEC5}"/>
    <dgm:cxn modelId="{5388A8C2-38AD-4D20-9C90-FC7A02E84402}" type="presOf" srcId="{9D6548FF-19AE-4A56-A4CB-702F412585BF}" destId="{D74D84A6-D99E-4D3B-83E8-481B9CAAB20D}" srcOrd="0" destOrd="0" presId="urn:microsoft.com/office/officeart/2005/8/layout/radial5"/>
    <dgm:cxn modelId="{A5CCD224-14DB-424D-BC28-63AFA196B5C8}" type="presOf" srcId="{2512C079-17F0-43AF-B47D-F43C4EC3562B}" destId="{303DCD3B-638B-49DC-A271-4CC158CC3F0B}" srcOrd="1" destOrd="0" presId="urn:microsoft.com/office/officeart/2005/8/layout/radial5"/>
    <dgm:cxn modelId="{1A69079D-66B4-40F8-99F4-A34D88A8D2E5}" type="presOf" srcId="{2A69E305-0DB7-4558-81CF-BE24AC3D3212}" destId="{B4DD6B67-00EA-4A15-900D-C4CF7A1D2DE1}" srcOrd="0" destOrd="0" presId="urn:microsoft.com/office/officeart/2005/8/layout/radial5"/>
    <dgm:cxn modelId="{EC6D8747-7E28-4ECD-92E4-06C0CD9FE18D}" type="presOf" srcId="{C191CCD6-7ED4-49FB-89DC-98D739835909}" destId="{878D2BCD-4949-4D66-B045-0D4B30935864}" srcOrd="0" destOrd="0" presId="urn:microsoft.com/office/officeart/2005/8/layout/radial5"/>
    <dgm:cxn modelId="{90036FE2-F3E1-4A79-AEC3-56B96951E9AC}" srcId="{79AE3931-6F8D-4270-80E2-47DC8868CFCB}" destId="{0E745204-ADB1-4B03-9625-7CC35C5E2104}" srcOrd="0" destOrd="0" parTransId="{77667B9E-B899-4AB2-87E6-96A17F0E4654}" sibTransId="{F3740544-FBB0-4F42-8F1A-B61534D2F6E2}"/>
    <dgm:cxn modelId="{724AA89B-AA53-4BBE-B45F-57155096FD85}" type="presOf" srcId="{D6C0CD9E-99E3-4425-A6BE-C789C66DF46C}" destId="{29847F7B-1BE2-4123-B866-A60FC11D9F1C}" srcOrd="0" destOrd="0" presId="urn:microsoft.com/office/officeart/2005/8/layout/radial5"/>
    <dgm:cxn modelId="{DAC4B630-71CC-4517-8AFB-F3C2B7386EBF}" type="presOf" srcId="{8368B066-FF51-48CF-8E5B-C25F2E2206DC}" destId="{1BCDD5A0-0B01-43CD-9487-3C428E94E001}" srcOrd="1" destOrd="0" presId="urn:microsoft.com/office/officeart/2005/8/layout/radial5"/>
    <dgm:cxn modelId="{D539F6CC-30BA-40F8-B8D6-97AA3B090DF0}" type="presOf" srcId="{9E8A6DCB-A322-4CE5-AD7D-BF55806B2E74}" destId="{B4C0C913-D579-43BA-A26A-164A49BFFBEA}" srcOrd="0" destOrd="0" presId="urn:microsoft.com/office/officeart/2005/8/layout/radial5"/>
    <dgm:cxn modelId="{C0FFC946-B2A5-4655-88D0-D787FBB0DBB8}" srcId="{79AE3931-6F8D-4270-80E2-47DC8868CFCB}" destId="{B1DAD099-0D67-49E7-85E0-97E424852E0C}" srcOrd="1" destOrd="0" parTransId="{C191CCD6-7ED4-49FB-89DC-98D739835909}" sibTransId="{44D62F0C-C0D7-490F-B344-43A646330DF7}"/>
    <dgm:cxn modelId="{C2E3B578-1EB4-4621-940A-42758ADBECC8}" type="presOf" srcId="{77667B9E-B899-4AB2-87E6-96A17F0E4654}" destId="{B6A28B18-CF17-47DA-ADB1-D590E7DBDDAB}" srcOrd="1" destOrd="0" presId="urn:microsoft.com/office/officeart/2005/8/layout/radial5"/>
    <dgm:cxn modelId="{43A188F7-6DEB-4396-B0D2-6C2A0CD1CED6}" srcId="{79AE3931-6F8D-4270-80E2-47DC8868CFCB}" destId="{C8B2CF66-FAF1-4040-BBBC-008FD41BA81F}" srcOrd="3" destOrd="0" parTransId="{2AD8F436-2788-4B57-9015-795378B4E3E8}" sibTransId="{E5AFA91D-5C9E-4DF9-8EB8-21421408FDCA}"/>
    <dgm:cxn modelId="{39F0BFD6-5125-4F42-B296-31694A734A63}" type="presOf" srcId="{8368B066-FF51-48CF-8E5B-C25F2E2206DC}" destId="{DA89A521-27BD-41AF-950C-2EC56B6B9711}" srcOrd="0" destOrd="0" presId="urn:microsoft.com/office/officeart/2005/8/layout/radial5"/>
    <dgm:cxn modelId="{E9FF631F-A0FC-468C-A934-66A7DA927F4C}" srcId="{9D6548FF-19AE-4A56-A4CB-702F412585BF}" destId="{79AE3931-6F8D-4270-80E2-47DC8868CFCB}" srcOrd="0" destOrd="0" parTransId="{924B294A-DAC8-4306-9B76-C0A49F3B2021}" sibTransId="{71AA92F3-F6C6-45C0-88DE-AABA430A5D70}"/>
    <dgm:cxn modelId="{35DEB292-9EC1-4670-8F32-E2F28173FA3B}" type="presOf" srcId="{C1427B07-A467-4ABD-80F3-A2DAEFF8E6FC}" destId="{707BCE6B-9D44-4F86-A603-2DF166986ADB}" srcOrd="1" destOrd="0" presId="urn:microsoft.com/office/officeart/2005/8/layout/radial5"/>
    <dgm:cxn modelId="{CAD78BEC-1753-47DC-9830-31E56BC79CC2}" type="presOf" srcId="{0882DC66-197A-40AB-A276-90EDEAC956BC}" destId="{096DBF54-1E47-42A1-99C5-7AC8E0EAF523}" srcOrd="0" destOrd="0" presId="urn:microsoft.com/office/officeart/2005/8/layout/radial5"/>
    <dgm:cxn modelId="{182FE635-8FE8-4079-A9D6-42A4B1FADD4B}" type="presOf" srcId="{D6C0CD9E-99E3-4425-A6BE-C789C66DF46C}" destId="{CCCB4650-6BE4-400B-BF3E-33FC93BC9E7F}" srcOrd="1" destOrd="0" presId="urn:microsoft.com/office/officeart/2005/8/layout/radial5"/>
    <dgm:cxn modelId="{02B65B11-74A8-4EC6-BF70-0178B24BE8A4}" type="presOf" srcId="{2AD8F436-2788-4B57-9015-795378B4E3E8}" destId="{D8EB41A2-440E-4ED8-BFAF-5B07F9CAA87F}" srcOrd="0" destOrd="0" presId="urn:microsoft.com/office/officeart/2005/8/layout/radial5"/>
    <dgm:cxn modelId="{C2AD8ECD-D3D4-4753-B254-7346B4338159}" srcId="{79AE3931-6F8D-4270-80E2-47DC8868CFCB}" destId="{9E8A6DCB-A322-4CE5-AD7D-BF55806B2E74}" srcOrd="4" destOrd="0" parTransId="{C1427B07-A467-4ABD-80F3-A2DAEFF8E6FC}" sibTransId="{294490B7-E8C7-4F14-9ECF-DBBA8CB45B8B}"/>
    <dgm:cxn modelId="{E5B1C1A0-0530-4D63-90FA-783CD6EF1D4F}" srcId="{79AE3931-6F8D-4270-80E2-47DC8868CFCB}" destId="{0882DC66-197A-40AB-A276-90EDEAC956BC}" srcOrd="5" destOrd="0" parTransId="{2512C079-17F0-43AF-B47D-F43C4EC3562B}" sibTransId="{274F9139-A403-490A-BA14-2B6E1273FE47}"/>
    <dgm:cxn modelId="{89EB1362-DEFD-4384-8418-1E7403A5FEEC}" type="presOf" srcId="{C1427B07-A467-4ABD-80F3-A2DAEFF8E6FC}" destId="{D0EB0B58-20BE-4B87-842A-9B6FA6FDF81D}" srcOrd="0" destOrd="0" presId="urn:microsoft.com/office/officeart/2005/8/layout/radial5"/>
    <dgm:cxn modelId="{4AAE05CF-63C4-4869-94AD-BC5357A2996A}" srcId="{79AE3931-6F8D-4270-80E2-47DC8868CFCB}" destId="{2A69E305-0DB7-4558-81CF-BE24AC3D3212}" srcOrd="6" destOrd="0" parTransId="{15B02355-064E-4B7D-BA8A-E9B0BD4957E3}" sibTransId="{BF253304-62C9-465C-BEE9-8777D6649573}"/>
    <dgm:cxn modelId="{8F9BD4D5-AA8B-41BE-B0D4-606F30B2F508}" type="presOf" srcId="{79AE3931-6F8D-4270-80E2-47DC8868CFCB}" destId="{902350A3-C1A6-4819-8659-AAE97D15FC65}" srcOrd="0" destOrd="0" presId="urn:microsoft.com/office/officeart/2005/8/layout/radial5"/>
    <dgm:cxn modelId="{0AE50DD9-89C4-4002-9A8E-FB7CA53CA432}" type="presOf" srcId="{B1DAD099-0D67-49E7-85E0-97E424852E0C}" destId="{BAC11079-AA15-48CE-86A2-36D4BB2B05B2}" srcOrd="0" destOrd="0" presId="urn:microsoft.com/office/officeart/2005/8/layout/radial5"/>
    <dgm:cxn modelId="{6291982A-E4C4-4A62-8553-632C2B2CB4DB}" type="presOf" srcId="{16FF6D89-1FC0-4E43-895E-8B6441E8007E}" destId="{F16ABB4D-0351-4AAE-ABBE-D6A95F191C91}" srcOrd="0" destOrd="0" presId="urn:microsoft.com/office/officeart/2005/8/layout/radial5"/>
    <dgm:cxn modelId="{E216F6EC-1A4C-462A-9E3A-203B0F415D4F}" type="presOf" srcId="{15B02355-064E-4B7D-BA8A-E9B0BD4957E3}" destId="{139F9569-CEB0-41E1-9A26-E6384AE73E8F}" srcOrd="0" destOrd="0" presId="urn:microsoft.com/office/officeart/2005/8/layout/radial5"/>
    <dgm:cxn modelId="{AFF39401-23C7-4542-9DBB-4B2C5867EAF7}" type="presOf" srcId="{4931733F-15DD-4D9C-AEE0-E4F8214A2975}" destId="{1EAF39D3-F810-434C-84E5-C119A4FA53E5}" srcOrd="0" destOrd="0" presId="urn:microsoft.com/office/officeart/2005/8/layout/radial5"/>
    <dgm:cxn modelId="{8F322335-7CEA-4752-A9FC-2704999312AB}" type="presOf" srcId="{2512C079-17F0-43AF-B47D-F43C4EC3562B}" destId="{DFF94CA4-74A2-4CFE-A4DB-9821851E9B8B}" srcOrd="0" destOrd="0" presId="urn:microsoft.com/office/officeart/2005/8/layout/radial5"/>
    <dgm:cxn modelId="{000CAFF2-1229-4057-815C-571DE18A6B53}" type="presOf" srcId="{15B02355-064E-4B7D-BA8A-E9B0BD4957E3}" destId="{5CB29471-6FE4-4D8A-9759-4FA3EC300BF3}" srcOrd="1" destOrd="0" presId="urn:microsoft.com/office/officeart/2005/8/layout/radial5"/>
    <dgm:cxn modelId="{F6C4800B-089E-4CA4-A39F-8CC36532F0D0}" type="presOf" srcId="{0E745204-ADB1-4B03-9625-7CC35C5E2104}" destId="{E15E8AD3-4F8E-4A23-AA43-E23B4F98F675}" srcOrd="0" destOrd="0" presId="urn:microsoft.com/office/officeart/2005/8/layout/radial5"/>
    <dgm:cxn modelId="{3253EFCB-F325-45FE-8886-59CA50389CC0}" type="presOf" srcId="{2AD8F436-2788-4B57-9015-795378B4E3E8}" destId="{D0900A8C-E2FC-4466-9B46-6DEB40298AD4}" srcOrd="1" destOrd="0" presId="urn:microsoft.com/office/officeart/2005/8/layout/radial5"/>
    <dgm:cxn modelId="{BE663E3F-C738-4102-9F93-7DBE5EF45274}" type="presOf" srcId="{C191CCD6-7ED4-49FB-89DC-98D739835909}" destId="{29051E6D-F82F-4642-BEA1-390F7B120F68}" srcOrd="1" destOrd="0" presId="urn:microsoft.com/office/officeart/2005/8/layout/radial5"/>
    <dgm:cxn modelId="{B3F17FBC-6CD2-4B2E-B156-416A9BC0A80D}" type="presOf" srcId="{77667B9E-B899-4AB2-87E6-96A17F0E4654}" destId="{D7D406DE-14EB-48FD-AD14-6EF5F8BBDCD8}" srcOrd="0" destOrd="0" presId="urn:microsoft.com/office/officeart/2005/8/layout/radial5"/>
    <dgm:cxn modelId="{DFB2E0AC-F0CF-4F58-8A61-F79486DD3677}" type="presParOf" srcId="{D74D84A6-D99E-4D3B-83E8-481B9CAAB20D}" destId="{902350A3-C1A6-4819-8659-AAE97D15FC65}" srcOrd="0" destOrd="0" presId="urn:microsoft.com/office/officeart/2005/8/layout/radial5"/>
    <dgm:cxn modelId="{5C674C3D-A3EC-4AA6-B8D9-1AA32EAD6820}" type="presParOf" srcId="{D74D84A6-D99E-4D3B-83E8-481B9CAAB20D}" destId="{D7D406DE-14EB-48FD-AD14-6EF5F8BBDCD8}" srcOrd="1" destOrd="0" presId="urn:microsoft.com/office/officeart/2005/8/layout/radial5"/>
    <dgm:cxn modelId="{AE16BDDF-456B-4972-ADD1-15A1D4B449C7}" type="presParOf" srcId="{D7D406DE-14EB-48FD-AD14-6EF5F8BBDCD8}" destId="{B6A28B18-CF17-47DA-ADB1-D590E7DBDDAB}" srcOrd="0" destOrd="0" presId="urn:microsoft.com/office/officeart/2005/8/layout/radial5"/>
    <dgm:cxn modelId="{6F027196-EAD2-4C68-9E9A-7C5459B0DE48}" type="presParOf" srcId="{D74D84A6-D99E-4D3B-83E8-481B9CAAB20D}" destId="{E15E8AD3-4F8E-4A23-AA43-E23B4F98F675}" srcOrd="2" destOrd="0" presId="urn:microsoft.com/office/officeart/2005/8/layout/radial5"/>
    <dgm:cxn modelId="{D6D249E4-801C-45FE-9C0A-DE0D4C1EA3EB}" type="presParOf" srcId="{D74D84A6-D99E-4D3B-83E8-481B9CAAB20D}" destId="{878D2BCD-4949-4D66-B045-0D4B30935864}" srcOrd="3" destOrd="0" presId="urn:microsoft.com/office/officeart/2005/8/layout/radial5"/>
    <dgm:cxn modelId="{1636E465-FE21-4773-9777-6F7C1044584D}" type="presParOf" srcId="{878D2BCD-4949-4D66-B045-0D4B30935864}" destId="{29051E6D-F82F-4642-BEA1-390F7B120F68}" srcOrd="0" destOrd="0" presId="urn:microsoft.com/office/officeart/2005/8/layout/radial5"/>
    <dgm:cxn modelId="{276F1B19-2CB9-4CE2-83E7-BD057E674367}" type="presParOf" srcId="{D74D84A6-D99E-4D3B-83E8-481B9CAAB20D}" destId="{BAC11079-AA15-48CE-86A2-36D4BB2B05B2}" srcOrd="4" destOrd="0" presId="urn:microsoft.com/office/officeart/2005/8/layout/radial5"/>
    <dgm:cxn modelId="{22B59860-6B34-4692-B135-7538ACACF9FC}" type="presParOf" srcId="{D74D84A6-D99E-4D3B-83E8-481B9CAAB20D}" destId="{29847F7B-1BE2-4123-B866-A60FC11D9F1C}" srcOrd="5" destOrd="0" presId="urn:microsoft.com/office/officeart/2005/8/layout/radial5"/>
    <dgm:cxn modelId="{19355EF4-643C-4D10-BE4C-B688D7416554}" type="presParOf" srcId="{29847F7B-1BE2-4123-B866-A60FC11D9F1C}" destId="{CCCB4650-6BE4-400B-BF3E-33FC93BC9E7F}" srcOrd="0" destOrd="0" presId="urn:microsoft.com/office/officeart/2005/8/layout/radial5"/>
    <dgm:cxn modelId="{971EC692-FD72-4D1F-82D9-6D9357679042}" type="presParOf" srcId="{D74D84A6-D99E-4D3B-83E8-481B9CAAB20D}" destId="{F16ABB4D-0351-4AAE-ABBE-D6A95F191C91}" srcOrd="6" destOrd="0" presId="urn:microsoft.com/office/officeart/2005/8/layout/radial5"/>
    <dgm:cxn modelId="{63E96492-D409-4528-A282-A6888017394A}" type="presParOf" srcId="{D74D84A6-D99E-4D3B-83E8-481B9CAAB20D}" destId="{D8EB41A2-440E-4ED8-BFAF-5B07F9CAA87F}" srcOrd="7" destOrd="0" presId="urn:microsoft.com/office/officeart/2005/8/layout/radial5"/>
    <dgm:cxn modelId="{110824EA-ECBF-48E3-933C-5CDD82B1E68D}" type="presParOf" srcId="{D8EB41A2-440E-4ED8-BFAF-5B07F9CAA87F}" destId="{D0900A8C-E2FC-4466-9B46-6DEB40298AD4}" srcOrd="0" destOrd="0" presId="urn:microsoft.com/office/officeart/2005/8/layout/radial5"/>
    <dgm:cxn modelId="{5DA744FD-79F9-496B-9502-92593544D3B1}" type="presParOf" srcId="{D74D84A6-D99E-4D3B-83E8-481B9CAAB20D}" destId="{E7D8705E-09BF-4592-B674-415586AA2798}" srcOrd="8" destOrd="0" presId="urn:microsoft.com/office/officeart/2005/8/layout/radial5"/>
    <dgm:cxn modelId="{F18C2ED7-4894-489D-A8BF-69F73FF20288}" type="presParOf" srcId="{D74D84A6-D99E-4D3B-83E8-481B9CAAB20D}" destId="{D0EB0B58-20BE-4B87-842A-9B6FA6FDF81D}" srcOrd="9" destOrd="0" presId="urn:microsoft.com/office/officeart/2005/8/layout/radial5"/>
    <dgm:cxn modelId="{7EAA891B-AD5D-4B08-A75D-EA82EED05D21}" type="presParOf" srcId="{D0EB0B58-20BE-4B87-842A-9B6FA6FDF81D}" destId="{707BCE6B-9D44-4F86-A603-2DF166986ADB}" srcOrd="0" destOrd="0" presId="urn:microsoft.com/office/officeart/2005/8/layout/radial5"/>
    <dgm:cxn modelId="{05EEAD11-3ED7-4EBB-B7C2-D8857C8F9546}" type="presParOf" srcId="{D74D84A6-D99E-4D3B-83E8-481B9CAAB20D}" destId="{B4C0C913-D579-43BA-A26A-164A49BFFBEA}" srcOrd="10" destOrd="0" presId="urn:microsoft.com/office/officeart/2005/8/layout/radial5"/>
    <dgm:cxn modelId="{5ED57EB0-01EA-4661-BE00-30C4D89B32A9}" type="presParOf" srcId="{D74D84A6-D99E-4D3B-83E8-481B9CAAB20D}" destId="{DFF94CA4-74A2-4CFE-A4DB-9821851E9B8B}" srcOrd="11" destOrd="0" presId="urn:microsoft.com/office/officeart/2005/8/layout/radial5"/>
    <dgm:cxn modelId="{EA151A1D-91B1-4856-B255-DCAD371E2615}" type="presParOf" srcId="{DFF94CA4-74A2-4CFE-A4DB-9821851E9B8B}" destId="{303DCD3B-638B-49DC-A271-4CC158CC3F0B}" srcOrd="0" destOrd="0" presId="urn:microsoft.com/office/officeart/2005/8/layout/radial5"/>
    <dgm:cxn modelId="{04DD9E0A-884A-42E7-9BC9-405CD6C5FFD8}" type="presParOf" srcId="{D74D84A6-D99E-4D3B-83E8-481B9CAAB20D}" destId="{096DBF54-1E47-42A1-99C5-7AC8E0EAF523}" srcOrd="12" destOrd="0" presId="urn:microsoft.com/office/officeart/2005/8/layout/radial5"/>
    <dgm:cxn modelId="{17387CF2-14CD-4A27-8B45-495C2A9CB3DD}" type="presParOf" srcId="{D74D84A6-D99E-4D3B-83E8-481B9CAAB20D}" destId="{139F9569-CEB0-41E1-9A26-E6384AE73E8F}" srcOrd="13" destOrd="0" presId="urn:microsoft.com/office/officeart/2005/8/layout/radial5"/>
    <dgm:cxn modelId="{8BB0A637-948E-4EEE-A08E-33197AC91680}" type="presParOf" srcId="{139F9569-CEB0-41E1-9A26-E6384AE73E8F}" destId="{5CB29471-6FE4-4D8A-9759-4FA3EC300BF3}" srcOrd="0" destOrd="0" presId="urn:microsoft.com/office/officeart/2005/8/layout/radial5"/>
    <dgm:cxn modelId="{4A0989A8-2042-44B3-950B-E9CC3B7C5AF5}" type="presParOf" srcId="{D74D84A6-D99E-4D3B-83E8-481B9CAAB20D}" destId="{B4DD6B67-00EA-4A15-900D-C4CF7A1D2DE1}" srcOrd="14" destOrd="0" presId="urn:microsoft.com/office/officeart/2005/8/layout/radial5"/>
    <dgm:cxn modelId="{CE84FA8B-2ABF-4C29-B0A5-5FB50307279D}" type="presParOf" srcId="{D74D84A6-D99E-4D3B-83E8-481B9CAAB20D}" destId="{DA89A521-27BD-41AF-950C-2EC56B6B9711}" srcOrd="15" destOrd="0" presId="urn:microsoft.com/office/officeart/2005/8/layout/radial5"/>
    <dgm:cxn modelId="{8FAA7044-62A4-4C21-A722-252A3B2DA88E}" type="presParOf" srcId="{DA89A521-27BD-41AF-950C-2EC56B6B9711}" destId="{1BCDD5A0-0B01-43CD-9487-3C428E94E001}" srcOrd="0" destOrd="0" presId="urn:microsoft.com/office/officeart/2005/8/layout/radial5"/>
    <dgm:cxn modelId="{58447C83-0426-4F2E-AD29-8312B0095092}" type="presParOf" srcId="{D74D84A6-D99E-4D3B-83E8-481B9CAAB20D}" destId="{1EAF39D3-F810-434C-84E5-C119A4FA53E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2C40938-DC6F-42ED-9021-8D674B6AA74E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D4C43D-8EA5-4EFF-A93C-5C434F8A5099}">
      <dgm:prSet phldrT="[文本]" custT="1"/>
      <dgm:spPr/>
      <dgm:t>
        <a:bodyPr/>
        <a:lstStyle/>
        <a:p>
          <a:r>
            <a:rPr lang="zh-CN" altLang="en-US" sz="1200" b="1" dirty="0" smtClean="0"/>
            <a:t>多方合作</a:t>
          </a:r>
          <a:endParaRPr lang="zh-CN" altLang="en-US" sz="1200" b="1" dirty="0"/>
        </a:p>
      </dgm:t>
    </dgm:pt>
    <dgm:pt modelId="{4EF2CCDC-7061-4858-9FBB-7A55F146B581}" type="parTrans" cxnId="{835C877A-C1D9-4525-BB7E-DF1F5B2AEF14}">
      <dgm:prSet/>
      <dgm:spPr/>
      <dgm:t>
        <a:bodyPr/>
        <a:lstStyle/>
        <a:p>
          <a:endParaRPr lang="zh-CN" altLang="en-US" sz="1200" b="1"/>
        </a:p>
      </dgm:t>
    </dgm:pt>
    <dgm:pt modelId="{DC149423-A2C8-43A2-B518-13709685626F}" type="sibTrans" cxnId="{835C877A-C1D9-4525-BB7E-DF1F5B2AEF14}">
      <dgm:prSet custT="1"/>
      <dgm:spPr/>
      <dgm:t>
        <a:bodyPr/>
        <a:lstStyle/>
        <a:p>
          <a:endParaRPr lang="zh-CN" altLang="en-US" sz="1200" b="1"/>
        </a:p>
      </dgm:t>
    </dgm:pt>
    <dgm:pt modelId="{E10042AD-7917-4F4B-91A1-3839BC809B4A}">
      <dgm:prSet phldrT="[文本]" custT="1"/>
      <dgm:spPr/>
      <dgm:t>
        <a:bodyPr/>
        <a:lstStyle/>
        <a:p>
          <a:r>
            <a:rPr lang="zh-CN" altLang="en-US" sz="1200" b="1" dirty="0" smtClean="0"/>
            <a:t>分步实施</a:t>
          </a:r>
          <a:endParaRPr lang="zh-CN" altLang="en-US" sz="1200" b="1" dirty="0"/>
        </a:p>
      </dgm:t>
    </dgm:pt>
    <dgm:pt modelId="{1449D7CB-BAA7-4827-B6A8-1C1700331DF5}" type="parTrans" cxnId="{E2739410-8B09-4753-826E-0CCE32152B33}">
      <dgm:prSet/>
      <dgm:spPr/>
      <dgm:t>
        <a:bodyPr/>
        <a:lstStyle/>
        <a:p>
          <a:endParaRPr lang="zh-CN" altLang="en-US" sz="1200" b="1"/>
        </a:p>
      </dgm:t>
    </dgm:pt>
    <dgm:pt modelId="{3D59BF94-B732-439C-9461-A675B6C7BDAE}" type="sibTrans" cxnId="{E2739410-8B09-4753-826E-0CCE32152B33}">
      <dgm:prSet custT="1"/>
      <dgm:spPr/>
      <dgm:t>
        <a:bodyPr/>
        <a:lstStyle/>
        <a:p>
          <a:endParaRPr lang="zh-CN" altLang="en-US" sz="1200" b="1"/>
        </a:p>
      </dgm:t>
    </dgm:pt>
    <dgm:pt modelId="{1EFD864B-DC62-400D-9FA7-146F443E3BA0}">
      <dgm:prSet phldrT="[文本]" custT="1"/>
      <dgm:spPr/>
      <dgm:t>
        <a:bodyPr/>
        <a:lstStyle/>
        <a:p>
          <a:r>
            <a:rPr lang="zh-CN" altLang="en-US" sz="1200" b="1" dirty="0" smtClean="0"/>
            <a:t>业务优化</a:t>
          </a:r>
          <a:endParaRPr lang="zh-CN" altLang="en-US" sz="1200" b="1" dirty="0"/>
        </a:p>
      </dgm:t>
    </dgm:pt>
    <dgm:pt modelId="{2DE3E62A-7020-406B-8DF4-D249C928901D}" type="parTrans" cxnId="{0B7039B9-3CDD-4B79-B174-C68621FB8798}">
      <dgm:prSet/>
      <dgm:spPr/>
      <dgm:t>
        <a:bodyPr/>
        <a:lstStyle/>
        <a:p>
          <a:endParaRPr lang="zh-CN" altLang="en-US" sz="1200" b="1"/>
        </a:p>
      </dgm:t>
    </dgm:pt>
    <dgm:pt modelId="{38D0BEC4-C58D-41B8-AC14-49CE27936AB3}" type="sibTrans" cxnId="{0B7039B9-3CDD-4B79-B174-C68621FB8798}">
      <dgm:prSet custT="1"/>
      <dgm:spPr/>
      <dgm:t>
        <a:bodyPr/>
        <a:lstStyle/>
        <a:p>
          <a:endParaRPr lang="zh-CN" altLang="en-US" sz="1200" b="1"/>
        </a:p>
      </dgm:t>
    </dgm:pt>
    <dgm:pt modelId="{1FB0EFF9-86A5-4BE3-AB50-8BD6B00AEE7A}">
      <dgm:prSet phldrT="[文本]" custT="1"/>
      <dgm:spPr/>
      <dgm:t>
        <a:bodyPr/>
        <a:lstStyle/>
        <a:p>
          <a:r>
            <a:rPr lang="zh-CN" altLang="en-US" sz="1200" b="1" dirty="0" smtClean="0"/>
            <a:t>广泛宣传</a:t>
          </a:r>
          <a:endParaRPr lang="zh-CN" altLang="en-US" sz="1200" b="1" dirty="0"/>
        </a:p>
      </dgm:t>
    </dgm:pt>
    <dgm:pt modelId="{5672F3F2-7990-4D77-B71C-48095FD4BEEB}" type="parTrans" cxnId="{DC2242CB-B7D4-4CE4-B601-550D9A985414}">
      <dgm:prSet/>
      <dgm:spPr/>
      <dgm:t>
        <a:bodyPr/>
        <a:lstStyle/>
        <a:p>
          <a:endParaRPr lang="zh-CN" altLang="en-US" sz="1200" b="1"/>
        </a:p>
      </dgm:t>
    </dgm:pt>
    <dgm:pt modelId="{130F0055-3FD6-4447-8620-F44D9826C23D}" type="sibTrans" cxnId="{DC2242CB-B7D4-4CE4-B601-550D9A985414}">
      <dgm:prSet custT="1"/>
      <dgm:spPr/>
      <dgm:t>
        <a:bodyPr/>
        <a:lstStyle/>
        <a:p>
          <a:endParaRPr lang="zh-CN" altLang="en-US" sz="1200" b="1"/>
        </a:p>
      </dgm:t>
    </dgm:pt>
    <dgm:pt modelId="{5860DDA0-6071-49D5-8C49-EE10A46DC06E}">
      <dgm:prSet phldrT="[文本]" custT="1"/>
      <dgm:spPr/>
      <dgm:t>
        <a:bodyPr/>
        <a:lstStyle/>
        <a:p>
          <a:r>
            <a:rPr lang="zh-CN" altLang="en-US" sz="1200" b="1" dirty="0" smtClean="0"/>
            <a:t>实现共赢</a:t>
          </a:r>
          <a:endParaRPr lang="zh-CN" altLang="en-US" sz="1200" b="1" dirty="0"/>
        </a:p>
      </dgm:t>
    </dgm:pt>
    <dgm:pt modelId="{B3BCACB3-8E0E-44EC-AFC6-F388E4560FD4}" type="parTrans" cxnId="{D132E02E-FED4-40B4-92E1-4D9942C4EED9}">
      <dgm:prSet/>
      <dgm:spPr/>
      <dgm:t>
        <a:bodyPr/>
        <a:lstStyle/>
        <a:p>
          <a:endParaRPr lang="zh-CN" altLang="en-US" sz="1200" b="1"/>
        </a:p>
      </dgm:t>
    </dgm:pt>
    <dgm:pt modelId="{8F063472-9233-42B7-8FD2-A9A9590609AF}" type="sibTrans" cxnId="{D132E02E-FED4-40B4-92E1-4D9942C4EED9}">
      <dgm:prSet custT="1"/>
      <dgm:spPr/>
      <dgm:t>
        <a:bodyPr/>
        <a:lstStyle/>
        <a:p>
          <a:endParaRPr lang="zh-CN" altLang="en-US" sz="1200" b="1"/>
        </a:p>
      </dgm:t>
    </dgm:pt>
    <dgm:pt modelId="{A7BB21ED-8E42-4F55-959B-5F7361FC0812}" type="pres">
      <dgm:prSet presAssocID="{12C40938-DC6F-42ED-9021-8D674B6AA7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EE72A1-C414-4785-ACF9-3BF18C666E51}" type="pres">
      <dgm:prSet presAssocID="{BED4C43D-8EA5-4EFF-A93C-5C434F8A50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29DCED-9855-4A65-9AB5-73777A6E85BA}" type="pres">
      <dgm:prSet presAssocID="{DC149423-A2C8-43A2-B518-13709685626F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E958E187-CE53-44D6-894D-B195CB1B420D}" type="pres">
      <dgm:prSet presAssocID="{DC149423-A2C8-43A2-B518-13709685626F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01CE006B-D5C2-4BCE-ABD7-5606030BDAD4}" type="pres">
      <dgm:prSet presAssocID="{E10042AD-7917-4F4B-91A1-3839BC809B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F19AF8-C231-4177-89E5-E04D7FA148ED}" type="pres">
      <dgm:prSet presAssocID="{3D59BF94-B732-439C-9461-A675B6C7BDAE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445F7F91-98A3-4FDD-AF4A-F7D9D71938B3}" type="pres">
      <dgm:prSet presAssocID="{3D59BF94-B732-439C-9461-A675B6C7BDAE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368E85B7-CB05-47E3-A7D3-4A3ED502CDA0}" type="pres">
      <dgm:prSet presAssocID="{1EFD864B-DC62-400D-9FA7-146F443E3B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01C7E0-3123-4F44-9D33-B8E9C4D0B5AB}" type="pres">
      <dgm:prSet presAssocID="{38D0BEC4-C58D-41B8-AC14-49CE27936AB3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3DCB9E3E-E414-4470-96D2-F707D54C972F}" type="pres">
      <dgm:prSet presAssocID="{38D0BEC4-C58D-41B8-AC14-49CE27936AB3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2CAC6348-DB79-4B1C-9D01-41DFD39C9B13}" type="pres">
      <dgm:prSet presAssocID="{1FB0EFF9-86A5-4BE3-AB50-8BD6B00AEE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71729D-FEE1-487E-9BC5-159C5D976611}" type="pres">
      <dgm:prSet presAssocID="{130F0055-3FD6-4447-8620-F44D9826C23D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F1F5950E-CBA9-4DD6-BAD2-8B45745AEDB6}" type="pres">
      <dgm:prSet presAssocID="{130F0055-3FD6-4447-8620-F44D9826C23D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19FA973A-B054-47B7-B89A-A76621EAA80D}" type="pres">
      <dgm:prSet presAssocID="{5860DDA0-6071-49D5-8C49-EE10A46DC06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831CE7-A6CB-4F4C-9F70-98EAB65BF740}" type="pres">
      <dgm:prSet presAssocID="{8F063472-9233-42B7-8FD2-A9A9590609AF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15D55060-47BE-45D2-8385-370F99E61737}" type="pres">
      <dgm:prSet presAssocID="{8F063472-9233-42B7-8FD2-A9A9590609AF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</dgm:ptLst>
  <dgm:cxnLst>
    <dgm:cxn modelId="{0B7039B9-3CDD-4B79-B174-C68621FB8798}" srcId="{12C40938-DC6F-42ED-9021-8D674B6AA74E}" destId="{1EFD864B-DC62-400D-9FA7-146F443E3BA0}" srcOrd="2" destOrd="0" parTransId="{2DE3E62A-7020-406B-8DF4-D249C928901D}" sibTransId="{38D0BEC4-C58D-41B8-AC14-49CE27936AB3}"/>
    <dgm:cxn modelId="{0734C721-7885-47C6-82A8-76260687853A}" type="presOf" srcId="{38D0BEC4-C58D-41B8-AC14-49CE27936AB3}" destId="{C001C7E0-3123-4F44-9D33-B8E9C4D0B5AB}" srcOrd="0" destOrd="0" presId="urn:microsoft.com/office/officeart/2005/8/layout/cycle2"/>
    <dgm:cxn modelId="{646EFC8A-A36E-4206-84C7-042019AA7AE5}" type="presOf" srcId="{DC149423-A2C8-43A2-B518-13709685626F}" destId="{D429DCED-9855-4A65-9AB5-73777A6E85BA}" srcOrd="0" destOrd="0" presId="urn:microsoft.com/office/officeart/2005/8/layout/cycle2"/>
    <dgm:cxn modelId="{E2739410-8B09-4753-826E-0CCE32152B33}" srcId="{12C40938-DC6F-42ED-9021-8D674B6AA74E}" destId="{E10042AD-7917-4F4B-91A1-3839BC809B4A}" srcOrd="1" destOrd="0" parTransId="{1449D7CB-BAA7-4827-B6A8-1C1700331DF5}" sibTransId="{3D59BF94-B732-439C-9461-A675B6C7BDAE}"/>
    <dgm:cxn modelId="{F94262D4-0FA9-4D38-BFD4-EECE25A86F0B}" type="presOf" srcId="{8F063472-9233-42B7-8FD2-A9A9590609AF}" destId="{15D55060-47BE-45D2-8385-370F99E61737}" srcOrd="1" destOrd="0" presId="urn:microsoft.com/office/officeart/2005/8/layout/cycle2"/>
    <dgm:cxn modelId="{FE54307B-4FC4-4B7B-9AF6-21A796504EE5}" type="presOf" srcId="{8F063472-9233-42B7-8FD2-A9A9590609AF}" destId="{B2831CE7-A6CB-4F4C-9F70-98EAB65BF740}" srcOrd="0" destOrd="0" presId="urn:microsoft.com/office/officeart/2005/8/layout/cycle2"/>
    <dgm:cxn modelId="{36B4A7B8-BE01-429C-97DC-D8D7002175B7}" type="presOf" srcId="{DC149423-A2C8-43A2-B518-13709685626F}" destId="{E958E187-CE53-44D6-894D-B195CB1B420D}" srcOrd="1" destOrd="0" presId="urn:microsoft.com/office/officeart/2005/8/layout/cycle2"/>
    <dgm:cxn modelId="{AF5579ED-C270-4A42-9DC7-E1321A879D87}" type="presOf" srcId="{130F0055-3FD6-4447-8620-F44D9826C23D}" destId="{F1F5950E-CBA9-4DD6-BAD2-8B45745AEDB6}" srcOrd="1" destOrd="0" presId="urn:microsoft.com/office/officeart/2005/8/layout/cycle2"/>
    <dgm:cxn modelId="{EC2CDF98-8BE6-43D0-9740-EF753FE4EAE7}" type="presOf" srcId="{3D59BF94-B732-439C-9461-A675B6C7BDAE}" destId="{F5F19AF8-C231-4177-89E5-E04D7FA148ED}" srcOrd="0" destOrd="0" presId="urn:microsoft.com/office/officeart/2005/8/layout/cycle2"/>
    <dgm:cxn modelId="{C4292C5B-9861-4B09-A640-E94830DDCE3B}" type="presOf" srcId="{5860DDA0-6071-49D5-8C49-EE10A46DC06E}" destId="{19FA973A-B054-47B7-B89A-A76621EAA80D}" srcOrd="0" destOrd="0" presId="urn:microsoft.com/office/officeart/2005/8/layout/cycle2"/>
    <dgm:cxn modelId="{66FDF205-4A02-4FA1-B5DE-14C7C1F6C0C2}" type="presOf" srcId="{E10042AD-7917-4F4B-91A1-3839BC809B4A}" destId="{01CE006B-D5C2-4BCE-ABD7-5606030BDAD4}" srcOrd="0" destOrd="0" presId="urn:microsoft.com/office/officeart/2005/8/layout/cycle2"/>
    <dgm:cxn modelId="{D132E02E-FED4-40B4-92E1-4D9942C4EED9}" srcId="{12C40938-DC6F-42ED-9021-8D674B6AA74E}" destId="{5860DDA0-6071-49D5-8C49-EE10A46DC06E}" srcOrd="4" destOrd="0" parTransId="{B3BCACB3-8E0E-44EC-AFC6-F388E4560FD4}" sibTransId="{8F063472-9233-42B7-8FD2-A9A9590609AF}"/>
    <dgm:cxn modelId="{4C9DFA9E-0DDF-4ED7-99CB-93E260C828B8}" type="presOf" srcId="{3D59BF94-B732-439C-9461-A675B6C7BDAE}" destId="{445F7F91-98A3-4FDD-AF4A-F7D9D71938B3}" srcOrd="1" destOrd="0" presId="urn:microsoft.com/office/officeart/2005/8/layout/cycle2"/>
    <dgm:cxn modelId="{66EF237D-456E-4357-894F-2703C63B000B}" type="presOf" srcId="{38D0BEC4-C58D-41B8-AC14-49CE27936AB3}" destId="{3DCB9E3E-E414-4470-96D2-F707D54C972F}" srcOrd="1" destOrd="0" presId="urn:microsoft.com/office/officeart/2005/8/layout/cycle2"/>
    <dgm:cxn modelId="{C176A5DE-3DB2-4D2A-9809-B284E628E2B9}" type="presOf" srcId="{130F0055-3FD6-4447-8620-F44D9826C23D}" destId="{5A71729D-FEE1-487E-9BC5-159C5D976611}" srcOrd="0" destOrd="0" presId="urn:microsoft.com/office/officeart/2005/8/layout/cycle2"/>
    <dgm:cxn modelId="{63E5062E-83AD-40E8-B095-376103279542}" type="presOf" srcId="{1FB0EFF9-86A5-4BE3-AB50-8BD6B00AEE7A}" destId="{2CAC6348-DB79-4B1C-9D01-41DFD39C9B13}" srcOrd="0" destOrd="0" presId="urn:microsoft.com/office/officeart/2005/8/layout/cycle2"/>
    <dgm:cxn modelId="{EBF09FEC-0149-4848-A3A1-6DB48FA10BBA}" type="presOf" srcId="{12C40938-DC6F-42ED-9021-8D674B6AA74E}" destId="{A7BB21ED-8E42-4F55-959B-5F7361FC0812}" srcOrd="0" destOrd="0" presId="urn:microsoft.com/office/officeart/2005/8/layout/cycle2"/>
    <dgm:cxn modelId="{835C877A-C1D9-4525-BB7E-DF1F5B2AEF14}" srcId="{12C40938-DC6F-42ED-9021-8D674B6AA74E}" destId="{BED4C43D-8EA5-4EFF-A93C-5C434F8A5099}" srcOrd="0" destOrd="0" parTransId="{4EF2CCDC-7061-4858-9FBB-7A55F146B581}" sibTransId="{DC149423-A2C8-43A2-B518-13709685626F}"/>
    <dgm:cxn modelId="{DE5DE70A-F7DE-4A1B-B689-81265D1F1E24}" type="presOf" srcId="{BED4C43D-8EA5-4EFF-A93C-5C434F8A5099}" destId="{F6EE72A1-C414-4785-ACF9-3BF18C666E51}" srcOrd="0" destOrd="0" presId="urn:microsoft.com/office/officeart/2005/8/layout/cycle2"/>
    <dgm:cxn modelId="{FAD96F3B-9821-4AA3-9973-A1315F9C634C}" type="presOf" srcId="{1EFD864B-DC62-400D-9FA7-146F443E3BA0}" destId="{368E85B7-CB05-47E3-A7D3-4A3ED502CDA0}" srcOrd="0" destOrd="0" presId="urn:microsoft.com/office/officeart/2005/8/layout/cycle2"/>
    <dgm:cxn modelId="{DC2242CB-B7D4-4CE4-B601-550D9A985414}" srcId="{12C40938-DC6F-42ED-9021-8D674B6AA74E}" destId="{1FB0EFF9-86A5-4BE3-AB50-8BD6B00AEE7A}" srcOrd="3" destOrd="0" parTransId="{5672F3F2-7990-4D77-B71C-48095FD4BEEB}" sibTransId="{130F0055-3FD6-4447-8620-F44D9826C23D}"/>
    <dgm:cxn modelId="{CECEDCB2-52DF-4AE8-8F13-F9CD7821DFDE}" type="presParOf" srcId="{A7BB21ED-8E42-4F55-959B-5F7361FC0812}" destId="{F6EE72A1-C414-4785-ACF9-3BF18C666E51}" srcOrd="0" destOrd="0" presId="urn:microsoft.com/office/officeart/2005/8/layout/cycle2"/>
    <dgm:cxn modelId="{C4F91B1C-0129-475B-94D2-737B165EAA82}" type="presParOf" srcId="{A7BB21ED-8E42-4F55-959B-5F7361FC0812}" destId="{D429DCED-9855-4A65-9AB5-73777A6E85BA}" srcOrd="1" destOrd="0" presId="urn:microsoft.com/office/officeart/2005/8/layout/cycle2"/>
    <dgm:cxn modelId="{6576912E-0813-4772-B9FF-11975F8A31E4}" type="presParOf" srcId="{D429DCED-9855-4A65-9AB5-73777A6E85BA}" destId="{E958E187-CE53-44D6-894D-B195CB1B420D}" srcOrd="0" destOrd="0" presId="urn:microsoft.com/office/officeart/2005/8/layout/cycle2"/>
    <dgm:cxn modelId="{91A07B65-4FE5-4CC2-8D86-5583E2360DDA}" type="presParOf" srcId="{A7BB21ED-8E42-4F55-959B-5F7361FC0812}" destId="{01CE006B-D5C2-4BCE-ABD7-5606030BDAD4}" srcOrd="2" destOrd="0" presId="urn:microsoft.com/office/officeart/2005/8/layout/cycle2"/>
    <dgm:cxn modelId="{0534FB5D-0DB8-475F-9A2E-21373056A7DF}" type="presParOf" srcId="{A7BB21ED-8E42-4F55-959B-5F7361FC0812}" destId="{F5F19AF8-C231-4177-89E5-E04D7FA148ED}" srcOrd="3" destOrd="0" presId="urn:microsoft.com/office/officeart/2005/8/layout/cycle2"/>
    <dgm:cxn modelId="{9954CF8C-BA67-459E-A237-D6359F7A1E77}" type="presParOf" srcId="{F5F19AF8-C231-4177-89E5-E04D7FA148ED}" destId="{445F7F91-98A3-4FDD-AF4A-F7D9D71938B3}" srcOrd="0" destOrd="0" presId="urn:microsoft.com/office/officeart/2005/8/layout/cycle2"/>
    <dgm:cxn modelId="{27DBB37C-B5A0-4408-BD7C-D90A181B9301}" type="presParOf" srcId="{A7BB21ED-8E42-4F55-959B-5F7361FC0812}" destId="{368E85B7-CB05-47E3-A7D3-4A3ED502CDA0}" srcOrd="4" destOrd="0" presId="urn:microsoft.com/office/officeart/2005/8/layout/cycle2"/>
    <dgm:cxn modelId="{A90D1C70-C13E-40BE-B63F-2877FCC1E2E1}" type="presParOf" srcId="{A7BB21ED-8E42-4F55-959B-5F7361FC0812}" destId="{C001C7E0-3123-4F44-9D33-B8E9C4D0B5AB}" srcOrd="5" destOrd="0" presId="urn:microsoft.com/office/officeart/2005/8/layout/cycle2"/>
    <dgm:cxn modelId="{8C723059-4530-4701-B42C-71C52A2FE7AF}" type="presParOf" srcId="{C001C7E0-3123-4F44-9D33-B8E9C4D0B5AB}" destId="{3DCB9E3E-E414-4470-96D2-F707D54C972F}" srcOrd="0" destOrd="0" presId="urn:microsoft.com/office/officeart/2005/8/layout/cycle2"/>
    <dgm:cxn modelId="{8F5D268C-B9BD-40FD-878F-56BD9F928328}" type="presParOf" srcId="{A7BB21ED-8E42-4F55-959B-5F7361FC0812}" destId="{2CAC6348-DB79-4B1C-9D01-41DFD39C9B13}" srcOrd="6" destOrd="0" presId="urn:microsoft.com/office/officeart/2005/8/layout/cycle2"/>
    <dgm:cxn modelId="{827B8F20-43F0-4850-BA2D-3404DB56E92B}" type="presParOf" srcId="{A7BB21ED-8E42-4F55-959B-5F7361FC0812}" destId="{5A71729D-FEE1-487E-9BC5-159C5D976611}" srcOrd="7" destOrd="0" presId="urn:microsoft.com/office/officeart/2005/8/layout/cycle2"/>
    <dgm:cxn modelId="{E7CC1EE3-2508-424A-8327-4CB86F3E2D97}" type="presParOf" srcId="{5A71729D-FEE1-487E-9BC5-159C5D976611}" destId="{F1F5950E-CBA9-4DD6-BAD2-8B45745AEDB6}" srcOrd="0" destOrd="0" presId="urn:microsoft.com/office/officeart/2005/8/layout/cycle2"/>
    <dgm:cxn modelId="{B77E1CB1-E1B5-4918-8968-7FFC09A4690E}" type="presParOf" srcId="{A7BB21ED-8E42-4F55-959B-5F7361FC0812}" destId="{19FA973A-B054-47B7-B89A-A76621EAA80D}" srcOrd="8" destOrd="0" presId="urn:microsoft.com/office/officeart/2005/8/layout/cycle2"/>
    <dgm:cxn modelId="{C8F5A7DB-1EF2-47FF-9E2F-70F48F25DDEB}" type="presParOf" srcId="{A7BB21ED-8E42-4F55-959B-5F7361FC0812}" destId="{B2831CE7-A6CB-4F4C-9F70-98EAB65BF740}" srcOrd="9" destOrd="0" presId="urn:microsoft.com/office/officeart/2005/8/layout/cycle2"/>
    <dgm:cxn modelId="{23837166-CDAD-463A-9C79-7A5A5C96C021}" type="presParOf" srcId="{B2831CE7-A6CB-4F4C-9F70-98EAB65BF740}" destId="{15D55060-47BE-45D2-8385-370F99E6173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9625E-0E28-4AFF-A37B-C1CFCBD6C50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A5CE8CA-A595-4ECD-94B1-95A7F150830B}">
      <dgm:prSet/>
      <dgm:spPr/>
      <dgm:t>
        <a:bodyPr/>
        <a:lstStyle/>
        <a:p>
          <a:pPr rtl="0"/>
          <a:r>
            <a:rPr lang="zh-CN" altLang="en-US" baseline="0" dirty="0" smtClean="0">
              <a:solidFill>
                <a:schemeClr val="bg1"/>
              </a:solidFill>
            </a:rPr>
            <a:t>智慧</a:t>
          </a:r>
          <a:endParaRPr lang="zh-CN" baseline="0" dirty="0">
            <a:solidFill>
              <a:schemeClr val="bg1"/>
            </a:solidFill>
          </a:endParaRPr>
        </a:p>
      </dgm:t>
    </dgm:pt>
    <dgm:pt modelId="{FECA4664-0FC7-4D7F-BE47-8781D9A2D621}" type="parTrans" cxnId="{0E3683FF-CE7B-4FA7-BD18-C9BD287D7E48}">
      <dgm:prSet/>
      <dgm:spPr/>
      <dgm:t>
        <a:bodyPr/>
        <a:lstStyle/>
        <a:p>
          <a:endParaRPr lang="zh-CN" altLang="en-US"/>
        </a:p>
      </dgm:t>
    </dgm:pt>
    <dgm:pt modelId="{B6102238-7C84-4CE5-95F8-54047FB9D2B7}" type="sibTrans" cxnId="{0E3683FF-CE7B-4FA7-BD18-C9BD287D7E48}">
      <dgm:prSet/>
      <dgm:spPr/>
      <dgm:t>
        <a:bodyPr/>
        <a:lstStyle/>
        <a:p>
          <a:endParaRPr lang="zh-CN" altLang="en-US"/>
        </a:p>
      </dgm:t>
    </dgm:pt>
    <dgm:pt modelId="{7BFC2A18-A6B6-47AB-8D5C-554B02B049BB}">
      <dgm:prSet/>
      <dgm:spPr/>
      <dgm:t>
        <a:bodyPr/>
        <a:lstStyle/>
        <a:p>
          <a:pPr rtl="0"/>
          <a:r>
            <a:rPr lang="zh-CN" altLang="en-US" dirty="0" smtClean="0"/>
            <a:t>智</a:t>
          </a:r>
          <a:r>
            <a:rPr lang="zh-CN" dirty="0" smtClean="0"/>
            <a:t>力系统</a:t>
          </a:r>
          <a:endParaRPr lang="zh-CN" dirty="0"/>
        </a:p>
      </dgm:t>
    </dgm:pt>
    <dgm:pt modelId="{4818D314-00CD-4D5A-854C-16A2006F10CF}" type="parTrans" cxnId="{5663657D-BC16-474A-89CF-EB3047DE1127}">
      <dgm:prSet/>
      <dgm:spPr/>
      <dgm:t>
        <a:bodyPr/>
        <a:lstStyle/>
        <a:p>
          <a:endParaRPr lang="zh-CN" altLang="en-US"/>
        </a:p>
      </dgm:t>
    </dgm:pt>
    <dgm:pt modelId="{CAA93ED8-9B74-46B5-AFB5-66187A9E8FFE}" type="sibTrans" cxnId="{5663657D-BC16-474A-89CF-EB3047DE1127}">
      <dgm:prSet/>
      <dgm:spPr/>
      <dgm:t>
        <a:bodyPr/>
        <a:lstStyle/>
        <a:p>
          <a:endParaRPr lang="zh-CN" altLang="en-US"/>
        </a:p>
      </dgm:t>
    </dgm:pt>
    <dgm:pt modelId="{FDFA9BCE-A84C-49EE-9A51-2B4E9CCAAE74}">
      <dgm:prSet/>
      <dgm:spPr/>
      <dgm:t>
        <a:bodyPr/>
        <a:lstStyle/>
        <a:p>
          <a:pPr rtl="0"/>
          <a:r>
            <a:rPr lang="zh-CN" smtClean="0"/>
            <a:t>知识系统</a:t>
          </a:r>
          <a:endParaRPr lang="zh-CN"/>
        </a:p>
      </dgm:t>
    </dgm:pt>
    <dgm:pt modelId="{7D02F585-2B8B-4810-9690-2258B518EA51}" type="parTrans" cxnId="{6F72954C-939A-4C2F-8BBD-80B5164BACCD}">
      <dgm:prSet/>
      <dgm:spPr/>
      <dgm:t>
        <a:bodyPr/>
        <a:lstStyle/>
        <a:p>
          <a:endParaRPr lang="zh-CN" altLang="en-US"/>
        </a:p>
      </dgm:t>
    </dgm:pt>
    <dgm:pt modelId="{67D156CB-4904-411B-A442-7D913E5A6C62}" type="sibTrans" cxnId="{6F72954C-939A-4C2F-8BBD-80B5164BACCD}">
      <dgm:prSet/>
      <dgm:spPr/>
      <dgm:t>
        <a:bodyPr/>
        <a:lstStyle/>
        <a:p>
          <a:endParaRPr lang="zh-CN" altLang="en-US"/>
        </a:p>
      </dgm:t>
    </dgm:pt>
    <dgm:pt modelId="{726DFE43-FFA4-477D-8591-3BFE449F77C8}">
      <dgm:prSet/>
      <dgm:spPr/>
      <dgm:t>
        <a:bodyPr/>
        <a:lstStyle/>
        <a:p>
          <a:pPr rtl="0"/>
          <a:r>
            <a:rPr lang="zh-CN" smtClean="0"/>
            <a:t>方法与技能系统</a:t>
          </a:r>
          <a:endParaRPr lang="zh-CN"/>
        </a:p>
      </dgm:t>
    </dgm:pt>
    <dgm:pt modelId="{7F406664-33DA-4556-A0A4-865B4CFCF3E7}" type="parTrans" cxnId="{3B6F9577-0FAA-4048-BA8B-E95E04C3856F}">
      <dgm:prSet/>
      <dgm:spPr/>
      <dgm:t>
        <a:bodyPr/>
        <a:lstStyle/>
        <a:p>
          <a:endParaRPr lang="zh-CN" altLang="en-US"/>
        </a:p>
      </dgm:t>
    </dgm:pt>
    <dgm:pt modelId="{9DA57094-731F-43B9-B35D-5E185C5368F1}" type="sibTrans" cxnId="{3B6F9577-0FAA-4048-BA8B-E95E04C3856F}">
      <dgm:prSet/>
      <dgm:spPr/>
      <dgm:t>
        <a:bodyPr/>
        <a:lstStyle/>
        <a:p>
          <a:endParaRPr lang="zh-CN" altLang="en-US"/>
        </a:p>
      </dgm:t>
    </dgm:pt>
    <dgm:pt modelId="{2B4B9DE5-31BD-4C12-B0B6-DF27946FCCA6}">
      <dgm:prSet/>
      <dgm:spPr/>
      <dgm:t>
        <a:bodyPr/>
        <a:lstStyle/>
        <a:p>
          <a:pPr rtl="0"/>
          <a:r>
            <a:rPr lang="zh-CN" dirty="0" smtClean="0"/>
            <a:t>非</a:t>
          </a:r>
          <a:r>
            <a:rPr lang="zh-CN" altLang="en-US" dirty="0" smtClean="0"/>
            <a:t>智</a:t>
          </a:r>
          <a:r>
            <a:rPr lang="zh-CN" dirty="0" smtClean="0"/>
            <a:t>力系统</a:t>
          </a:r>
          <a:endParaRPr lang="zh-CN" dirty="0"/>
        </a:p>
      </dgm:t>
    </dgm:pt>
    <dgm:pt modelId="{D7C7E70B-94F0-46C1-9F1E-650B9DC117A5}" type="parTrans" cxnId="{C60CC4D1-E47B-4BF8-8C72-1D032A5C258F}">
      <dgm:prSet/>
      <dgm:spPr/>
      <dgm:t>
        <a:bodyPr/>
        <a:lstStyle/>
        <a:p>
          <a:endParaRPr lang="zh-CN" altLang="en-US"/>
        </a:p>
      </dgm:t>
    </dgm:pt>
    <dgm:pt modelId="{1AA52FAD-9D61-4CD8-BD64-A935F494AB76}" type="sibTrans" cxnId="{C60CC4D1-E47B-4BF8-8C72-1D032A5C258F}">
      <dgm:prSet/>
      <dgm:spPr/>
      <dgm:t>
        <a:bodyPr/>
        <a:lstStyle/>
        <a:p>
          <a:endParaRPr lang="zh-CN" altLang="en-US"/>
        </a:p>
      </dgm:t>
    </dgm:pt>
    <dgm:pt modelId="{DB5EB838-6871-4913-8439-A6E0FF614B94}">
      <dgm:prSet/>
      <dgm:spPr/>
      <dgm:t>
        <a:bodyPr/>
        <a:lstStyle/>
        <a:p>
          <a:pPr rtl="0"/>
          <a:r>
            <a:rPr lang="zh-CN" smtClean="0"/>
            <a:t>观念与思想系统</a:t>
          </a:r>
          <a:endParaRPr lang="zh-CN"/>
        </a:p>
      </dgm:t>
    </dgm:pt>
    <dgm:pt modelId="{C98DB6E3-6C98-4E88-89CB-FD6B2F82A636}" type="parTrans" cxnId="{4265AF0F-A0D0-4B6C-B3A0-5D914BC45DAD}">
      <dgm:prSet/>
      <dgm:spPr/>
      <dgm:t>
        <a:bodyPr/>
        <a:lstStyle/>
        <a:p>
          <a:endParaRPr lang="zh-CN" altLang="en-US"/>
        </a:p>
      </dgm:t>
    </dgm:pt>
    <dgm:pt modelId="{72F66F54-1A71-43D9-ACF1-828615D0E90E}" type="sibTrans" cxnId="{4265AF0F-A0D0-4B6C-B3A0-5D914BC45DAD}">
      <dgm:prSet/>
      <dgm:spPr/>
      <dgm:t>
        <a:bodyPr/>
        <a:lstStyle/>
        <a:p>
          <a:endParaRPr lang="zh-CN" altLang="en-US"/>
        </a:p>
      </dgm:t>
    </dgm:pt>
    <dgm:pt modelId="{3E3BCEA5-9CCA-464D-A686-BCC780EE1A83}">
      <dgm:prSet/>
      <dgm:spPr/>
      <dgm:t>
        <a:bodyPr/>
        <a:lstStyle/>
        <a:p>
          <a:pPr rtl="0"/>
          <a:r>
            <a:rPr lang="zh-CN" smtClean="0"/>
            <a:t>审美与评价系统</a:t>
          </a:r>
          <a:endParaRPr lang="zh-CN"/>
        </a:p>
      </dgm:t>
    </dgm:pt>
    <dgm:pt modelId="{1BC9CB48-5CF4-4B6A-B2BA-7D28477ADB70}" type="parTrans" cxnId="{8B9073D1-D2CA-422D-84E5-9F8C4738A3F5}">
      <dgm:prSet/>
      <dgm:spPr/>
      <dgm:t>
        <a:bodyPr/>
        <a:lstStyle/>
        <a:p>
          <a:endParaRPr lang="zh-CN" altLang="en-US"/>
        </a:p>
      </dgm:t>
    </dgm:pt>
    <dgm:pt modelId="{FC52693B-E3F3-4354-85F8-85C9BF667512}" type="sibTrans" cxnId="{8B9073D1-D2CA-422D-84E5-9F8C4738A3F5}">
      <dgm:prSet/>
      <dgm:spPr/>
      <dgm:t>
        <a:bodyPr/>
        <a:lstStyle/>
        <a:p>
          <a:endParaRPr lang="zh-CN" altLang="en-US"/>
        </a:p>
      </dgm:t>
    </dgm:pt>
    <dgm:pt modelId="{5531D88E-DD8F-4E48-9B2F-21A61FA10E2C}" type="pres">
      <dgm:prSet presAssocID="{3059625E-0E28-4AFF-A37B-C1CFCBD6C5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8E4E00F-2836-4E6D-A9C1-2CC307FD737F}" type="pres">
      <dgm:prSet presAssocID="{8A5CE8CA-A595-4ECD-94B1-95A7F150830B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DCE2A0CA-5159-4B6B-876F-1BCE72348265}" type="pres">
      <dgm:prSet presAssocID="{4818D314-00CD-4D5A-854C-16A2006F10CF}" presName="parTrans" presStyleLbl="sibTrans2D1" presStyleIdx="0" presStyleCnt="6"/>
      <dgm:spPr/>
      <dgm:t>
        <a:bodyPr/>
        <a:lstStyle/>
        <a:p>
          <a:endParaRPr lang="zh-CN" altLang="en-US"/>
        </a:p>
      </dgm:t>
    </dgm:pt>
    <dgm:pt modelId="{32057BE1-F6B8-48A8-B459-650DA8802C37}" type="pres">
      <dgm:prSet presAssocID="{4818D314-00CD-4D5A-854C-16A2006F10CF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59A22E04-2483-4043-98B2-0E9EB0354F78}" type="pres">
      <dgm:prSet presAssocID="{7BFC2A18-A6B6-47AB-8D5C-554B02B049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004BE8-2873-4F7A-86D5-78FD51690A9E}" type="pres">
      <dgm:prSet presAssocID="{7D02F585-2B8B-4810-9690-2258B518EA51}" presName="parTrans" presStyleLbl="sibTrans2D1" presStyleIdx="1" presStyleCnt="6"/>
      <dgm:spPr/>
      <dgm:t>
        <a:bodyPr/>
        <a:lstStyle/>
        <a:p>
          <a:endParaRPr lang="zh-CN" altLang="en-US"/>
        </a:p>
      </dgm:t>
    </dgm:pt>
    <dgm:pt modelId="{70E121FC-6FBD-4393-AC7E-F00EA5101A91}" type="pres">
      <dgm:prSet presAssocID="{7D02F585-2B8B-4810-9690-2258B518EA51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E1D0BAD2-31CB-4282-91A3-B783DC1082B8}" type="pres">
      <dgm:prSet presAssocID="{FDFA9BCE-A84C-49EE-9A51-2B4E9CCAAE7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C255B1-F4B0-4090-8E48-B92375754621}" type="pres">
      <dgm:prSet presAssocID="{7F406664-33DA-4556-A0A4-865B4CFCF3E7}" presName="parTrans" presStyleLbl="sibTrans2D1" presStyleIdx="2" presStyleCnt="6"/>
      <dgm:spPr/>
      <dgm:t>
        <a:bodyPr/>
        <a:lstStyle/>
        <a:p>
          <a:endParaRPr lang="zh-CN" altLang="en-US"/>
        </a:p>
      </dgm:t>
    </dgm:pt>
    <dgm:pt modelId="{2D3FE61E-9F55-4CEA-87AF-787E4B34E500}" type="pres">
      <dgm:prSet presAssocID="{7F406664-33DA-4556-A0A4-865B4CFCF3E7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FDBED728-6525-4C63-B92D-D16CB3FB0E26}" type="pres">
      <dgm:prSet presAssocID="{726DFE43-FFA4-477D-8591-3BFE449F77C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5C7E22-DD13-4AF1-9D37-AD1045114346}" type="pres">
      <dgm:prSet presAssocID="{D7C7E70B-94F0-46C1-9F1E-650B9DC117A5}" presName="parTrans" presStyleLbl="sibTrans2D1" presStyleIdx="3" presStyleCnt="6"/>
      <dgm:spPr/>
      <dgm:t>
        <a:bodyPr/>
        <a:lstStyle/>
        <a:p>
          <a:endParaRPr lang="zh-CN" altLang="en-US"/>
        </a:p>
      </dgm:t>
    </dgm:pt>
    <dgm:pt modelId="{020A967A-918A-4280-9581-E01D44FAA0DB}" type="pres">
      <dgm:prSet presAssocID="{D7C7E70B-94F0-46C1-9F1E-650B9DC117A5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9665345B-4843-4817-A66F-034FCA31003D}" type="pres">
      <dgm:prSet presAssocID="{2B4B9DE5-31BD-4C12-B0B6-DF27946FCC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26DAC6-280B-48F2-A1F4-4AB484827DB0}" type="pres">
      <dgm:prSet presAssocID="{C98DB6E3-6C98-4E88-89CB-FD6B2F82A636}" presName="parTrans" presStyleLbl="sibTrans2D1" presStyleIdx="4" presStyleCnt="6"/>
      <dgm:spPr/>
      <dgm:t>
        <a:bodyPr/>
        <a:lstStyle/>
        <a:p>
          <a:endParaRPr lang="zh-CN" altLang="en-US"/>
        </a:p>
      </dgm:t>
    </dgm:pt>
    <dgm:pt modelId="{E6CC0A41-478A-4B06-8503-459CEA512915}" type="pres">
      <dgm:prSet presAssocID="{C98DB6E3-6C98-4E88-89CB-FD6B2F82A636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5376284D-FF40-4E70-826A-E87CE8582120}" type="pres">
      <dgm:prSet presAssocID="{DB5EB838-6871-4913-8439-A6E0FF614B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4725F7-ABEF-4314-BB39-DC75027C7E11}" type="pres">
      <dgm:prSet presAssocID="{1BC9CB48-5CF4-4B6A-B2BA-7D28477ADB70}" presName="parTrans" presStyleLbl="sibTrans2D1" presStyleIdx="5" presStyleCnt="6"/>
      <dgm:spPr/>
      <dgm:t>
        <a:bodyPr/>
        <a:lstStyle/>
        <a:p>
          <a:endParaRPr lang="zh-CN" altLang="en-US"/>
        </a:p>
      </dgm:t>
    </dgm:pt>
    <dgm:pt modelId="{13EDC9FC-4DFE-4A4C-8216-5809F392922F}" type="pres">
      <dgm:prSet presAssocID="{1BC9CB48-5CF4-4B6A-B2BA-7D28477ADB70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  <dgm:pt modelId="{F1C68D16-8A0E-465F-9F61-9AEC8FBE0B61}" type="pres">
      <dgm:prSet presAssocID="{3E3BCEA5-9CCA-464D-A686-BCC780EE1A8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2D7F426-5410-437A-8CAB-E04DD03CC4AA}" type="presOf" srcId="{4818D314-00CD-4D5A-854C-16A2006F10CF}" destId="{DCE2A0CA-5159-4B6B-876F-1BCE72348265}" srcOrd="0" destOrd="0" presId="urn:microsoft.com/office/officeart/2005/8/layout/radial5"/>
    <dgm:cxn modelId="{B12301AD-618C-4823-B5A1-B9BFFADEA263}" type="presOf" srcId="{C98DB6E3-6C98-4E88-89CB-FD6B2F82A636}" destId="{F326DAC6-280B-48F2-A1F4-4AB484827DB0}" srcOrd="0" destOrd="0" presId="urn:microsoft.com/office/officeart/2005/8/layout/radial5"/>
    <dgm:cxn modelId="{A16024C6-B7CA-4BAD-9F51-0DC2391FD217}" type="presOf" srcId="{D7C7E70B-94F0-46C1-9F1E-650B9DC117A5}" destId="{455C7E22-DD13-4AF1-9D37-AD1045114346}" srcOrd="0" destOrd="0" presId="urn:microsoft.com/office/officeart/2005/8/layout/radial5"/>
    <dgm:cxn modelId="{8B9073D1-D2CA-422D-84E5-9F8C4738A3F5}" srcId="{8A5CE8CA-A595-4ECD-94B1-95A7F150830B}" destId="{3E3BCEA5-9CCA-464D-A686-BCC780EE1A83}" srcOrd="5" destOrd="0" parTransId="{1BC9CB48-5CF4-4B6A-B2BA-7D28477ADB70}" sibTransId="{FC52693B-E3F3-4354-85F8-85C9BF667512}"/>
    <dgm:cxn modelId="{11490820-7EBE-49AB-943A-057899AD686E}" type="presOf" srcId="{7D02F585-2B8B-4810-9690-2258B518EA51}" destId="{70E121FC-6FBD-4393-AC7E-F00EA5101A91}" srcOrd="1" destOrd="0" presId="urn:microsoft.com/office/officeart/2005/8/layout/radial5"/>
    <dgm:cxn modelId="{AA65EF62-5487-4A23-AC6C-0C51F1D56F79}" type="presOf" srcId="{8A5CE8CA-A595-4ECD-94B1-95A7F150830B}" destId="{98E4E00F-2836-4E6D-A9C1-2CC307FD737F}" srcOrd="0" destOrd="0" presId="urn:microsoft.com/office/officeart/2005/8/layout/radial5"/>
    <dgm:cxn modelId="{58FFA912-E040-4D36-8A83-9F43D0D45338}" type="presOf" srcId="{D7C7E70B-94F0-46C1-9F1E-650B9DC117A5}" destId="{020A967A-918A-4280-9581-E01D44FAA0DB}" srcOrd="1" destOrd="0" presId="urn:microsoft.com/office/officeart/2005/8/layout/radial5"/>
    <dgm:cxn modelId="{81A1C961-F72B-49AA-A59C-67B256034DB8}" type="presOf" srcId="{3E3BCEA5-9CCA-464D-A686-BCC780EE1A83}" destId="{F1C68D16-8A0E-465F-9F61-9AEC8FBE0B61}" srcOrd="0" destOrd="0" presId="urn:microsoft.com/office/officeart/2005/8/layout/radial5"/>
    <dgm:cxn modelId="{3F6991FE-8AA2-4172-9DA7-FF5738AAB79F}" type="presOf" srcId="{1BC9CB48-5CF4-4B6A-B2BA-7D28477ADB70}" destId="{B64725F7-ABEF-4314-BB39-DC75027C7E11}" srcOrd="0" destOrd="0" presId="urn:microsoft.com/office/officeart/2005/8/layout/radial5"/>
    <dgm:cxn modelId="{3EDD5D46-79C7-438B-9028-B7019F5672EB}" type="presOf" srcId="{FDFA9BCE-A84C-49EE-9A51-2B4E9CCAAE74}" destId="{E1D0BAD2-31CB-4282-91A3-B783DC1082B8}" srcOrd="0" destOrd="0" presId="urn:microsoft.com/office/officeart/2005/8/layout/radial5"/>
    <dgm:cxn modelId="{5663657D-BC16-474A-89CF-EB3047DE1127}" srcId="{8A5CE8CA-A595-4ECD-94B1-95A7F150830B}" destId="{7BFC2A18-A6B6-47AB-8D5C-554B02B049BB}" srcOrd="0" destOrd="0" parTransId="{4818D314-00CD-4D5A-854C-16A2006F10CF}" sibTransId="{CAA93ED8-9B74-46B5-AFB5-66187A9E8FFE}"/>
    <dgm:cxn modelId="{4265AF0F-A0D0-4B6C-B3A0-5D914BC45DAD}" srcId="{8A5CE8CA-A595-4ECD-94B1-95A7F150830B}" destId="{DB5EB838-6871-4913-8439-A6E0FF614B94}" srcOrd="4" destOrd="0" parTransId="{C98DB6E3-6C98-4E88-89CB-FD6B2F82A636}" sibTransId="{72F66F54-1A71-43D9-ACF1-828615D0E90E}"/>
    <dgm:cxn modelId="{F82CDC78-398C-4E28-BB1D-4C2D46B84A87}" type="presOf" srcId="{7BFC2A18-A6B6-47AB-8D5C-554B02B049BB}" destId="{59A22E04-2483-4043-98B2-0E9EB0354F78}" srcOrd="0" destOrd="0" presId="urn:microsoft.com/office/officeart/2005/8/layout/radial5"/>
    <dgm:cxn modelId="{A5FA34B5-72B4-41F7-A5F0-DA740475835F}" type="presOf" srcId="{4818D314-00CD-4D5A-854C-16A2006F10CF}" destId="{32057BE1-F6B8-48A8-B459-650DA8802C37}" srcOrd="1" destOrd="0" presId="urn:microsoft.com/office/officeart/2005/8/layout/radial5"/>
    <dgm:cxn modelId="{DA3CDC30-1231-4FB6-8238-46D0529A58AB}" type="presOf" srcId="{726DFE43-FFA4-477D-8591-3BFE449F77C8}" destId="{FDBED728-6525-4C63-B92D-D16CB3FB0E26}" srcOrd="0" destOrd="0" presId="urn:microsoft.com/office/officeart/2005/8/layout/radial5"/>
    <dgm:cxn modelId="{DC0A348B-84AA-4514-B0B2-8A2039CE225E}" type="presOf" srcId="{7D02F585-2B8B-4810-9690-2258B518EA51}" destId="{86004BE8-2873-4F7A-86D5-78FD51690A9E}" srcOrd="0" destOrd="0" presId="urn:microsoft.com/office/officeart/2005/8/layout/radial5"/>
    <dgm:cxn modelId="{0E3683FF-CE7B-4FA7-BD18-C9BD287D7E48}" srcId="{3059625E-0E28-4AFF-A37B-C1CFCBD6C503}" destId="{8A5CE8CA-A595-4ECD-94B1-95A7F150830B}" srcOrd="0" destOrd="0" parTransId="{FECA4664-0FC7-4D7F-BE47-8781D9A2D621}" sibTransId="{B6102238-7C84-4CE5-95F8-54047FB9D2B7}"/>
    <dgm:cxn modelId="{79BF19B9-D1B1-49CD-8E74-1D8F6E5B34EF}" type="presOf" srcId="{DB5EB838-6871-4913-8439-A6E0FF614B94}" destId="{5376284D-FF40-4E70-826A-E87CE8582120}" srcOrd="0" destOrd="0" presId="urn:microsoft.com/office/officeart/2005/8/layout/radial5"/>
    <dgm:cxn modelId="{17BA653F-E9D7-4690-9D46-94C79E3CD560}" type="presOf" srcId="{1BC9CB48-5CF4-4B6A-B2BA-7D28477ADB70}" destId="{13EDC9FC-4DFE-4A4C-8216-5809F392922F}" srcOrd="1" destOrd="0" presId="urn:microsoft.com/office/officeart/2005/8/layout/radial5"/>
    <dgm:cxn modelId="{8D36A940-ABB7-49D5-AAFF-9FB99C913369}" type="presOf" srcId="{7F406664-33DA-4556-A0A4-865B4CFCF3E7}" destId="{2D3FE61E-9F55-4CEA-87AF-787E4B34E500}" srcOrd="1" destOrd="0" presId="urn:microsoft.com/office/officeart/2005/8/layout/radial5"/>
    <dgm:cxn modelId="{B39C57E9-2E65-45BB-96E4-2D38C2621DB8}" type="presOf" srcId="{7F406664-33DA-4556-A0A4-865B4CFCF3E7}" destId="{C4C255B1-F4B0-4090-8E48-B92375754621}" srcOrd="0" destOrd="0" presId="urn:microsoft.com/office/officeart/2005/8/layout/radial5"/>
    <dgm:cxn modelId="{3B6F9577-0FAA-4048-BA8B-E95E04C3856F}" srcId="{8A5CE8CA-A595-4ECD-94B1-95A7F150830B}" destId="{726DFE43-FFA4-477D-8591-3BFE449F77C8}" srcOrd="2" destOrd="0" parTransId="{7F406664-33DA-4556-A0A4-865B4CFCF3E7}" sibTransId="{9DA57094-731F-43B9-B35D-5E185C5368F1}"/>
    <dgm:cxn modelId="{6F72954C-939A-4C2F-8BBD-80B5164BACCD}" srcId="{8A5CE8CA-A595-4ECD-94B1-95A7F150830B}" destId="{FDFA9BCE-A84C-49EE-9A51-2B4E9CCAAE74}" srcOrd="1" destOrd="0" parTransId="{7D02F585-2B8B-4810-9690-2258B518EA51}" sibTransId="{67D156CB-4904-411B-A442-7D913E5A6C62}"/>
    <dgm:cxn modelId="{9139976A-6074-4815-928F-8C5DF70C30DF}" type="presOf" srcId="{3059625E-0E28-4AFF-A37B-C1CFCBD6C503}" destId="{5531D88E-DD8F-4E48-9B2F-21A61FA10E2C}" srcOrd="0" destOrd="0" presId="urn:microsoft.com/office/officeart/2005/8/layout/radial5"/>
    <dgm:cxn modelId="{B6CA90AC-6620-4572-94BE-0BB4846D52DA}" type="presOf" srcId="{2B4B9DE5-31BD-4C12-B0B6-DF27946FCCA6}" destId="{9665345B-4843-4817-A66F-034FCA31003D}" srcOrd="0" destOrd="0" presId="urn:microsoft.com/office/officeart/2005/8/layout/radial5"/>
    <dgm:cxn modelId="{C60CC4D1-E47B-4BF8-8C72-1D032A5C258F}" srcId="{8A5CE8CA-A595-4ECD-94B1-95A7F150830B}" destId="{2B4B9DE5-31BD-4C12-B0B6-DF27946FCCA6}" srcOrd="3" destOrd="0" parTransId="{D7C7E70B-94F0-46C1-9F1E-650B9DC117A5}" sibTransId="{1AA52FAD-9D61-4CD8-BD64-A935F494AB76}"/>
    <dgm:cxn modelId="{5BC03D70-3A3F-4BE4-A13A-F4F9ACEAED0C}" type="presOf" srcId="{C98DB6E3-6C98-4E88-89CB-FD6B2F82A636}" destId="{E6CC0A41-478A-4B06-8503-459CEA512915}" srcOrd="1" destOrd="0" presId="urn:microsoft.com/office/officeart/2005/8/layout/radial5"/>
    <dgm:cxn modelId="{5B618128-DF12-4116-85F2-711B55DF07EE}" type="presParOf" srcId="{5531D88E-DD8F-4E48-9B2F-21A61FA10E2C}" destId="{98E4E00F-2836-4E6D-A9C1-2CC307FD737F}" srcOrd="0" destOrd="0" presId="urn:microsoft.com/office/officeart/2005/8/layout/radial5"/>
    <dgm:cxn modelId="{CFC2CCC3-7102-4681-BBB3-F874D258F7DB}" type="presParOf" srcId="{5531D88E-DD8F-4E48-9B2F-21A61FA10E2C}" destId="{DCE2A0CA-5159-4B6B-876F-1BCE72348265}" srcOrd="1" destOrd="0" presId="urn:microsoft.com/office/officeart/2005/8/layout/radial5"/>
    <dgm:cxn modelId="{3E048435-E5FD-4DD0-A242-17E49ED87FE1}" type="presParOf" srcId="{DCE2A0CA-5159-4B6B-876F-1BCE72348265}" destId="{32057BE1-F6B8-48A8-B459-650DA8802C37}" srcOrd="0" destOrd="0" presId="urn:microsoft.com/office/officeart/2005/8/layout/radial5"/>
    <dgm:cxn modelId="{A2DA76C8-A970-435A-8CE7-76166EB128D4}" type="presParOf" srcId="{5531D88E-DD8F-4E48-9B2F-21A61FA10E2C}" destId="{59A22E04-2483-4043-98B2-0E9EB0354F78}" srcOrd="2" destOrd="0" presId="urn:microsoft.com/office/officeart/2005/8/layout/radial5"/>
    <dgm:cxn modelId="{25AC37E6-5CA8-4AD6-BD76-484478C7C94C}" type="presParOf" srcId="{5531D88E-DD8F-4E48-9B2F-21A61FA10E2C}" destId="{86004BE8-2873-4F7A-86D5-78FD51690A9E}" srcOrd="3" destOrd="0" presId="urn:microsoft.com/office/officeart/2005/8/layout/radial5"/>
    <dgm:cxn modelId="{E7860588-99D5-48F6-AD78-D1842E6B49B3}" type="presParOf" srcId="{86004BE8-2873-4F7A-86D5-78FD51690A9E}" destId="{70E121FC-6FBD-4393-AC7E-F00EA5101A91}" srcOrd="0" destOrd="0" presId="urn:microsoft.com/office/officeart/2005/8/layout/radial5"/>
    <dgm:cxn modelId="{2A5D8EFA-D159-4EBC-A0AA-50ED23CC56B6}" type="presParOf" srcId="{5531D88E-DD8F-4E48-9B2F-21A61FA10E2C}" destId="{E1D0BAD2-31CB-4282-91A3-B783DC1082B8}" srcOrd="4" destOrd="0" presId="urn:microsoft.com/office/officeart/2005/8/layout/radial5"/>
    <dgm:cxn modelId="{DDD460F9-7A97-4024-A196-DC68D03DED19}" type="presParOf" srcId="{5531D88E-DD8F-4E48-9B2F-21A61FA10E2C}" destId="{C4C255B1-F4B0-4090-8E48-B92375754621}" srcOrd="5" destOrd="0" presId="urn:microsoft.com/office/officeart/2005/8/layout/radial5"/>
    <dgm:cxn modelId="{4A62EBAC-4595-45CE-9E1F-3E12A10C1D2F}" type="presParOf" srcId="{C4C255B1-F4B0-4090-8E48-B92375754621}" destId="{2D3FE61E-9F55-4CEA-87AF-787E4B34E500}" srcOrd="0" destOrd="0" presId="urn:microsoft.com/office/officeart/2005/8/layout/radial5"/>
    <dgm:cxn modelId="{25C905A5-3D53-43EF-AE45-04857595F757}" type="presParOf" srcId="{5531D88E-DD8F-4E48-9B2F-21A61FA10E2C}" destId="{FDBED728-6525-4C63-B92D-D16CB3FB0E26}" srcOrd="6" destOrd="0" presId="urn:microsoft.com/office/officeart/2005/8/layout/radial5"/>
    <dgm:cxn modelId="{8A14C359-0D83-4B38-B3BB-7F52D48FB1FD}" type="presParOf" srcId="{5531D88E-DD8F-4E48-9B2F-21A61FA10E2C}" destId="{455C7E22-DD13-4AF1-9D37-AD1045114346}" srcOrd="7" destOrd="0" presId="urn:microsoft.com/office/officeart/2005/8/layout/radial5"/>
    <dgm:cxn modelId="{004ACD9D-9398-4B3F-870E-50A7FE970629}" type="presParOf" srcId="{455C7E22-DD13-4AF1-9D37-AD1045114346}" destId="{020A967A-918A-4280-9581-E01D44FAA0DB}" srcOrd="0" destOrd="0" presId="urn:microsoft.com/office/officeart/2005/8/layout/radial5"/>
    <dgm:cxn modelId="{4FD5875A-39E1-4F40-867A-656108589A68}" type="presParOf" srcId="{5531D88E-DD8F-4E48-9B2F-21A61FA10E2C}" destId="{9665345B-4843-4817-A66F-034FCA31003D}" srcOrd="8" destOrd="0" presId="urn:microsoft.com/office/officeart/2005/8/layout/radial5"/>
    <dgm:cxn modelId="{9C043C47-0C96-43D1-94A5-93B3F30ADF25}" type="presParOf" srcId="{5531D88E-DD8F-4E48-9B2F-21A61FA10E2C}" destId="{F326DAC6-280B-48F2-A1F4-4AB484827DB0}" srcOrd="9" destOrd="0" presId="urn:microsoft.com/office/officeart/2005/8/layout/radial5"/>
    <dgm:cxn modelId="{C99C5D5C-9C27-491A-BFCF-4EE83E281893}" type="presParOf" srcId="{F326DAC6-280B-48F2-A1F4-4AB484827DB0}" destId="{E6CC0A41-478A-4B06-8503-459CEA512915}" srcOrd="0" destOrd="0" presId="urn:microsoft.com/office/officeart/2005/8/layout/radial5"/>
    <dgm:cxn modelId="{C79C7613-E062-443B-A3C5-10DFC8F9FC6F}" type="presParOf" srcId="{5531D88E-DD8F-4E48-9B2F-21A61FA10E2C}" destId="{5376284D-FF40-4E70-826A-E87CE8582120}" srcOrd="10" destOrd="0" presId="urn:microsoft.com/office/officeart/2005/8/layout/radial5"/>
    <dgm:cxn modelId="{574DAAF8-360A-42A9-9DD7-EC1460F8E7F2}" type="presParOf" srcId="{5531D88E-DD8F-4E48-9B2F-21A61FA10E2C}" destId="{B64725F7-ABEF-4314-BB39-DC75027C7E11}" srcOrd="11" destOrd="0" presId="urn:microsoft.com/office/officeart/2005/8/layout/radial5"/>
    <dgm:cxn modelId="{F302CDBA-2CAD-47AD-A62C-AEA0EF37D910}" type="presParOf" srcId="{B64725F7-ABEF-4314-BB39-DC75027C7E11}" destId="{13EDC9FC-4DFE-4A4C-8216-5809F392922F}" srcOrd="0" destOrd="0" presId="urn:microsoft.com/office/officeart/2005/8/layout/radial5"/>
    <dgm:cxn modelId="{08EBB385-38E1-413D-A4C1-C9D1607CBF43}" type="presParOf" srcId="{5531D88E-DD8F-4E48-9B2F-21A61FA10E2C}" destId="{F1C68D16-8A0E-465F-9F61-9AEC8FBE0B6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B82C3-149A-4737-9620-73A0043B189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89F644-A5E7-4055-9DB3-1E3FFF2590B2}">
      <dgm:prSet phldrT="[文本]"/>
      <dgm:spPr/>
      <dgm:t>
        <a:bodyPr/>
        <a:lstStyle/>
        <a:p>
          <a:r>
            <a:rPr lang="zh-CN" altLang="en-US" dirty="0" smtClean="0"/>
            <a:t>智慧</a:t>
          </a:r>
          <a:endParaRPr lang="zh-CN" altLang="en-US" dirty="0"/>
        </a:p>
      </dgm:t>
    </dgm:pt>
    <dgm:pt modelId="{F9F3A0D3-5B11-4F67-8B15-0552A9EC8AAB}" type="parTrans" cxnId="{5A71A251-ADED-41AC-8A66-D7F7569C32F6}">
      <dgm:prSet/>
      <dgm:spPr/>
      <dgm:t>
        <a:bodyPr/>
        <a:lstStyle/>
        <a:p>
          <a:endParaRPr lang="zh-CN" altLang="en-US"/>
        </a:p>
      </dgm:t>
    </dgm:pt>
    <dgm:pt modelId="{DA6F40A2-0E7E-405B-AA32-F751CC08ABA7}" type="sibTrans" cxnId="{5A71A251-ADED-41AC-8A66-D7F7569C32F6}">
      <dgm:prSet/>
      <dgm:spPr/>
      <dgm:t>
        <a:bodyPr/>
        <a:lstStyle/>
        <a:p>
          <a:endParaRPr lang="zh-CN" altLang="en-US"/>
        </a:p>
      </dgm:t>
    </dgm:pt>
    <dgm:pt modelId="{0944B9CA-5979-4627-BC45-36FBC0E871AD}">
      <dgm:prSet phldrT="[文本]"/>
      <dgm:spPr/>
      <dgm:t>
        <a:bodyPr/>
        <a:lstStyle/>
        <a:p>
          <a:r>
            <a:rPr lang="zh-CN" altLang="en-US" dirty="0" smtClean="0"/>
            <a:t>中国</a:t>
          </a:r>
          <a:endParaRPr lang="zh-CN" altLang="en-US" dirty="0"/>
        </a:p>
      </dgm:t>
    </dgm:pt>
    <dgm:pt modelId="{7029C8D7-E3A6-41F0-A924-B82B852BAE3D}" type="parTrans" cxnId="{BEA35E79-B1FE-4FCC-99EA-F2B34DF08BA5}">
      <dgm:prSet/>
      <dgm:spPr/>
      <dgm:t>
        <a:bodyPr/>
        <a:lstStyle/>
        <a:p>
          <a:endParaRPr lang="zh-CN" altLang="en-US"/>
        </a:p>
      </dgm:t>
    </dgm:pt>
    <dgm:pt modelId="{F87B0CC6-754B-4B32-9030-C2836A19CE14}" type="sibTrans" cxnId="{BEA35E79-B1FE-4FCC-99EA-F2B34DF08BA5}">
      <dgm:prSet/>
      <dgm:spPr/>
      <dgm:t>
        <a:bodyPr/>
        <a:lstStyle/>
        <a:p>
          <a:endParaRPr lang="zh-CN" altLang="en-US"/>
        </a:p>
      </dgm:t>
    </dgm:pt>
    <dgm:pt modelId="{85E1D5F5-B307-4C04-A08E-79EBED76EC4B}">
      <dgm:prSet phldrT="[文本]"/>
      <dgm:spPr/>
      <dgm:t>
        <a:bodyPr/>
        <a:lstStyle/>
        <a:p>
          <a:r>
            <a:rPr lang="zh-CN" altLang="en-US" dirty="0" smtClean="0"/>
            <a:t>城市</a:t>
          </a:r>
          <a:endParaRPr lang="zh-CN" altLang="en-US" dirty="0"/>
        </a:p>
      </dgm:t>
    </dgm:pt>
    <dgm:pt modelId="{C8E17E32-8B97-43C4-82C4-19202429C09B}" type="parTrans" cxnId="{7977CC9E-12EB-4430-9633-5B6977A6B41E}">
      <dgm:prSet/>
      <dgm:spPr/>
      <dgm:t>
        <a:bodyPr/>
        <a:lstStyle/>
        <a:p>
          <a:endParaRPr lang="zh-CN" altLang="en-US"/>
        </a:p>
      </dgm:t>
    </dgm:pt>
    <dgm:pt modelId="{BDB7000C-9F81-4759-AD5D-3A99AAF57A8A}" type="sibTrans" cxnId="{7977CC9E-12EB-4430-9633-5B6977A6B41E}">
      <dgm:prSet/>
      <dgm:spPr/>
      <dgm:t>
        <a:bodyPr/>
        <a:lstStyle/>
        <a:p>
          <a:endParaRPr lang="zh-CN" altLang="en-US"/>
        </a:p>
      </dgm:t>
    </dgm:pt>
    <dgm:pt modelId="{3C7CE637-DEE8-4511-97D4-4DD12324B78B}">
      <dgm:prSet phldrT="[文本]"/>
      <dgm:spPr/>
      <dgm:t>
        <a:bodyPr/>
        <a:lstStyle/>
        <a:p>
          <a:r>
            <a:rPr lang="zh-CN" altLang="en-US" dirty="0" smtClean="0"/>
            <a:t>社区</a:t>
          </a:r>
          <a:endParaRPr lang="zh-CN" altLang="en-US" dirty="0"/>
        </a:p>
      </dgm:t>
    </dgm:pt>
    <dgm:pt modelId="{D2A27782-4EE3-47BE-A64F-8A1838EBFB8C}" type="parTrans" cxnId="{D29D4E0C-7C21-416A-AD9D-DE58A4716F55}">
      <dgm:prSet/>
      <dgm:spPr/>
      <dgm:t>
        <a:bodyPr/>
        <a:lstStyle/>
        <a:p>
          <a:endParaRPr lang="zh-CN" altLang="en-US"/>
        </a:p>
      </dgm:t>
    </dgm:pt>
    <dgm:pt modelId="{56991C36-55A6-471E-B7E2-E7A0F7E6BAC1}" type="sibTrans" cxnId="{D29D4E0C-7C21-416A-AD9D-DE58A4716F55}">
      <dgm:prSet/>
      <dgm:spPr/>
      <dgm:t>
        <a:bodyPr/>
        <a:lstStyle/>
        <a:p>
          <a:endParaRPr lang="zh-CN" altLang="en-US"/>
        </a:p>
      </dgm:t>
    </dgm:pt>
    <dgm:pt modelId="{D53B4A63-5B5B-4925-BE37-C0D4B2B0D851}">
      <dgm:prSet phldrT="[文本]"/>
      <dgm:spPr/>
      <dgm:t>
        <a:bodyPr/>
        <a:lstStyle/>
        <a:p>
          <a:r>
            <a:rPr lang="zh-CN" altLang="en-US" dirty="0" smtClean="0"/>
            <a:t>医疗</a:t>
          </a:r>
          <a:endParaRPr lang="en-US" altLang="zh-CN" dirty="0" smtClean="0"/>
        </a:p>
      </dgm:t>
    </dgm:pt>
    <dgm:pt modelId="{93F84FF4-639D-4AE1-96CE-027B872720BC}" type="parTrans" cxnId="{D8C1B393-FE4E-4EEC-B3FD-071BF533CDF6}">
      <dgm:prSet/>
      <dgm:spPr/>
      <dgm:t>
        <a:bodyPr/>
        <a:lstStyle/>
        <a:p>
          <a:endParaRPr lang="zh-CN" altLang="en-US"/>
        </a:p>
      </dgm:t>
    </dgm:pt>
    <dgm:pt modelId="{EB0259B8-8917-4617-BFF7-100587CB8547}" type="sibTrans" cxnId="{D8C1B393-FE4E-4EEC-B3FD-071BF533CDF6}">
      <dgm:prSet/>
      <dgm:spPr/>
      <dgm:t>
        <a:bodyPr/>
        <a:lstStyle/>
        <a:p>
          <a:endParaRPr lang="zh-CN" altLang="en-US"/>
        </a:p>
      </dgm:t>
    </dgm:pt>
    <dgm:pt modelId="{DB3FDDAA-50B9-4F3A-AA74-3E82AE576338}">
      <dgm:prSet phldrT="[文本]"/>
      <dgm:spPr/>
      <dgm:t>
        <a:bodyPr/>
        <a:lstStyle/>
        <a:p>
          <a:r>
            <a:rPr lang="zh-CN" altLang="en-US" dirty="0" smtClean="0"/>
            <a:t>电力</a:t>
          </a:r>
          <a:endParaRPr lang="en-US" altLang="zh-CN" dirty="0" smtClean="0"/>
        </a:p>
      </dgm:t>
    </dgm:pt>
    <dgm:pt modelId="{37D05D76-599A-4869-95EB-E40FBC30C936}" type="parTrans" cxnId="{0292D5B9-0746-455F-BB98-5A181C257D93}">
      <dgm:prSet/>
      <dgm:spPr/>
      <dgm:t>
        <a:bodyPr/>
        <a:lstStyle/>
        <a:p>
          <a:endParaRPr lang="zh-CN" altLang="en-US"/>
        </a:p>
      </dgm:t>
    </dgm:pt>
    <dgm:pt modelId="{72D2B5FB-BE7F-4D78-A94E-9C6FC067EE00}" type="sibTrans" cxnId="{0292D5B9-0746-455F-BB98-5A181C257D93}">
      <dgm:prSet/>
      <dgm:spPr/>
      <dgm:t>
        <a:bodyPr/>
        <a:lstStyle/>
        <a:p>
          <a:endParaRPr lang="zh-CN" altLang="en-US"/>
        </a:p>
      </dgm:t>
    </dgm:pt>
    <dgm:pt modelId="{FE9D6EDA-2EE5-4407-AE1A-B886F71300FB}">
      <dgm:prSet phldrT="[文本]"/>
      <dgm:spPr/>
      <dgm:t>
        <a:bodyPr/>
        <a:lstStyle/>
        <a:p>
          <a:r>
            <a:rPr lang="zh-CN" altLang="en-US" dirty="0" smtClean="0"/>
            <a:t>交通</a:t>
          </a:r>
          <a:endParaRPr lang="en-US" altLang="zh-CN" dirty="0" smtClean="0"/>
        </a:p>
      </dgm:t>
    </dgm:pt>
    <dgm:pt modelId="{00CD99EF-8326-4527-870C-C8A9F389E614}" type="parTrans" cxnId="{8B041EC4-EF38-40AD-8DEE-9A5CDB10BC0F}">
      <dgm:prSet/>
      <dgm:spPr/>
      <dgm:t>
        <a:bodyPr/>
        <a:lstStyle/>
        <a:p>
          <a:endParaRPr lang="zh-CN" altLang="en-US"/>
        </a:p>
      </dgm:t>
    </dgm:pt>
    <dgm:pt modelId="{D4FAFFCC-68C7-41DF-B774-E24ABBCE8458}" type="sibTrans" cxnId="{8B041EC4-EF38-40AD-8DEE-9A5CDB10BC0F}">
      <dgm:prSet/>
      <dgm:spPr/>
      <dgm:t>
        <a:bodyPr/>
        <a:lstStyle/>
        <a:p>
          <a:endParaRPr lang="zh-CN" altLang="en-US"/>
        </a:p>
      </dgm:t>
    </dgm:pt>
    <dgm:pt modelId="{0E8E2699-C4E4-40E0-81D3-E850E32B51AF}">
      <dgm:prSet phldrT="[文本]"/>
      <dgm:spPr/>
      <dgm:t>
        <a:bodyPr/>
        <a:lstStyle/>
        <a:p>
          <a:r>
            <a:rPr lang="zh-CN" altLang="en-US" dirty="0" smtClean="0"/>
            <a:t>农业</a:t>
          </a:r>
          <a:endParaRPr lang="en-US" altLang="zh-CN" dirty="0" smtClean="0"/>
        </a:p>
      </dgm:t>
    </dgm:pt>
    <dgm:pt modelId="{73826DA0-66E5-4E8E-AC44-2A574CA7EBAD}" type="parTrans" cxnId="{805C7D05-1C05-4D97-A5BF-DC13FB9C22C7}">
      <dgm:prSet/>
      <dgm:spPr/>
      <dgm:t>
        <a:bodyPr/>
        <a:lstStyle/>
        <a:p>
          <a:endParaRPr lang="zh-CN" altLang="en-US"/>
        </a:p>
      </dgm:t>
    </dgm:pt>
    <dgm:pt modelId="{B1123807-8402-4AA8-A878-1E0A98D2FD80}" type="sibTrans" cxnId="{805C7D05-1C05-4D97-A5BF-DC13FB9C22C7}">
      <dgm:prSet/>
      <dgm:spPr/>
      <dgm:t>
        <a:bodyPr/>
        <a:lstStyle/>
        <a:p>
          <a:endParaRPr lang="zh-CN" altLang="en-US"/>
        </a:p>
      </dgm:t>
    </dgm:pt>
    <dgm:pt modelId="{2768CA87-D94B-478C-8EE7-9812380A1562}">
      <dgm:prSet phldrT="[文本]"/>
      <dgm:spPr/>
      <dgm:t>
        <a:bodyPr/>
        <a:lstStyle/>
        <a:p>
          <a:r>
            <a:rPr lang="zh-CN" altLang="en-US" dirty="0" smtClean="0"/>
            <a:t>水务</a:t>
          </a:r>
          <a:endParaRPr lang="en-US" altLang="zh-CN" dirty="0" smtClean="0"/>
        </a:p>
      </dgm:t>
    </dgm:pt>
    <dgm:pt modelId="{E61320E5-6C07-4C92-AAC0-9FF99DDD121E}" type="parTrans" cxnId="{1D11CA7E-40ED-4230-B54B-D17AF1A6E681}">
      <dgm:prSet/>
      <dgm:spPr/>
      <dgm:t>
        <a:bodyPr/>
        <a:lstStyle/>
        <a:p>
          <a:endParaRPr lang="zh-CN" altLang="en-US"/>
        </a:p>
      </dgm:t>
    </dgm:pt>
    <dgm:pt modelId="{0C7C33FF-57D7-458D-96DF-8FA0FB4AEB70}" type="sibTrans" cxnId="{1D11CA7E-40ED-4230-B54B-D17AF1A6E681}">
      <dgm:prSet/>
      <dgm:spPr/>
      <dgm:t>
        <a:bodyPr/>
        <a:lstStyle/>
        <a:p>
          <a:endParaRPr lang="zh-CN" altLang="en-US"/>
        </a:p>
      </dgm:t>
    </dgm:pt>
    <dgm:pt modelId="{60E976DA-56F9-455A-954F-2B449C0FFF36}">
      <dgm:prSet phldrT="[文本]"/>
      <dgm:spPr/>
      <dgm:t>
        <a:bodyPr/>
        <a:lstStyle/>
        <a:p>
          <a:r>
            <a:rPr lang="zh-CN" altLang="en-US" dirty="0" smtClean="0"/>
            <a:t>教育</a:t>
          </a:r>
          <a:endParaRPr lang="en-US" altLang="zh-CN" dirty="0" smtClean="0"/>
        </a:p>
      </dgm:t>
    </dgm:pt>
    <dgm:pt modelId="{B939CA10-3BF7-4E45-8FD0-96879A4975A8}" type="parTrans" cxnId="{B3AF129D-032E-402B-88EF-8B5EC78FDEF1}">
      <dgm:prSet/>
      <dgm:spPr/>
      <dgm:t>
        <a:bodyPr/>
        <a:lstStyle/>
        <a:p>
          <a:endParaRPr lang="zh-CN" altLang="en-US"/>
        </a:p>
      </dgm:t>
    </dgm:pt>
    <dgm:pt modelId="{1F5B3054-BA64-40FB-A650-42D9A82815B8}" type="sibTrans" cxnId="{B3AF129D-032E-402B-88EF-8B5EC78FDEF1}">
      <dgm:prSet/>
      <dgm:spPr/>
      <dgm:t>
        <a:bodyPr/>
        <a:lstStyle/>
        <a:p>
          <a:endParaRPr lang="zh-CN" altLang="en-US"/>
        </a:p>
      </dgm:t>
    </dgm:pt>
    <dgm:pt modelId="{5D9E21A6-F090-45BC-82C1-05F2E15C3BD6}">
      <dgm:prSet phldrT="[文本]"/>
      <dgm:spPr/>
      <dgm:t>
        <a:bodyPr/>
        <a:lstStyle/>
        <a:p>
          <a:r>
            <a:rPr lang="zh-CN" altLang="en-US" dirty="0" smtClean="0"/>
            <a:t>油气</a:t>
          </a:r>
          <a:endParaRPr lang="en-US" altLang="zh-CN" dirty="0" smtClean="0"/>
        </a:p>
      </dgm:t>
    </dgm:pt>
    <dgm:pt modelId="{FF260ACC-5F04-4CD2-8526-93F4FF3EC140}" type="parTrans" cxnId="{F3C40836-6B51-4657-8590-EC9052B2A0C2}">
      <dgm:prSet/>
      <dgm:spPr/>
      <dgm:t>
        <a:bodyPr/>
        <a:lstStyle/>
        <a:p>
          <a:endParaRPr lang="zh-CN" altLang="en-US"/>
        </a:p>
      </dgm:t>
    </dgm:pt>
    <dgm:pt modelId="{63BBBC7B-1D1D-4CEE-9787-D3CE4F64DF7E}" type="sibTrans" cxnId="{F3C40836-6B51-4657-8590-EC9052B2A0C2}">
      <dgm:prSet/>
      <dgm:spPr/>
      <dgm:t>
        <a:bodyPr/>
        <a:lstStyle/>
        <a:p>
          <a:endParaRPr lang="zh-CN" altLang="en-US"/>
        </a:p>
      </dgm:t>
    </dgm:pt>
    <dgm:pt modelId="{F9087167-38A7-4117-B6D2-027707519020}">
      <dgm:prSet phldrT="[文本]"/>
      <dgm:spPr/>
      <dgm:t>
        <a:bodyPr/>
        <a:lstStyle/>
        <a:p>
          <a:r>
            <a:rPr lang="zh-CN" altLang="en-US" dirty="0" smtClean="0"/>
            <a:t>地球</a:t>
          </a:r>
          <a:endParaRPr lang="en-US" altLang="zh-CN" dirty="0" smtClean="0"/>
        </a:p>
      </dgm:t>
    </dgm:pt>
    <dgm:pt modelId="{3EFC8E88-E672-4F5D-8392-FE81EDE80127}" type="parTrans" cxnId="{298DC71F-3F64-4E6F-B260-6F61B2BBE00E}">
      <dgm:prSet/>
      <dgm:spPr/>
      <dgm:t>
        <a:bodyPr/>
        <a:lstStyle/>
        <a:p>
          <a:endParaRPr lang="zh-CN" altLang="en-US"/>
        </a:p>
      </dgm:t>
    </dgm:pt>
    <dgm:pt modelId="{3B7EDC72-C2A0-4ABB-AF05-E6D67E1696BC}" type="sibTrans" cxnId="{298DC71F-3F64-4E6F-B260-6F61B2BBE00E}">
      <dgm:prSet/>
      <dgm:spPr/>
      <dgm:t>
        <a:bodyPr/>
        <a:lstStyle/>
        <a:p>
          <a:endParaRPr lang="zh-CN" altLang="en-US"/>
        </a:p>
      </dgm:t>
    </dgm:pt>
    <dgm:pt modelId="{98F74E66-6548-47A4-9779-E4E7B3AA0671}">
      <dgm:prSet phldrT="[文本]"/>
      <dgm:spPr/>
      <dgm:t>
        <a:bodyPr/>
        <a:lstStyle/>
        <a:p>
          <a:r>
            <a:rPr lang="zh-CN" altLang="en-US" dirty="0" smtClean="0"/>
            <a:t>太阳系</a:t>
          </a:r>
          <a:endParaRPr lang="en-US" altLang="zh-CN" dirty="0" smtClean="0"/>
        </a:p>
      </dgm:t>
    </dgm:pt>
    <dgm:pt modelId="{7EBD5F6E-C166-43CA-8EEE-DD2067CCAF72}" type="parTrans" cxnId="{B7AD0C8E-282B-44EB-878D-A5D71B46234C}">
      <dgm:prSet/>
      <dgm:spPr/>
      <dgm:t>
        <a:bodyPr/>
        <a:lstStyle/>
        <a:p>
          <a:endParaRPr lang="zh-CN" altLang="en-US"/>
        </a:p>
      </dgm:t>
    </dgm:pt>
    <dgm:pt modelId="{61F03D41-7A42-4C25-B10B-A1BF676C1E73}" type="sibTrans" cxnId="{B7AD0C8E-282B-44EB-878D-A5D71B46234C}">
      <dgm:prSet/>
      <dgm:spPr/>
      <dgm:t>
        <a:bodyPr/>
        <a:lstStyle/>
        <a:p>
          <a:endParaRPr lang="zh-CN" altLang="en-US"/>
        </a:p>
      </dgm:t>
    </dgm:pt>
    <dgm:pt modelId="{43E9789A-9289-4009-86EA-338CF0700E32}">
      <dgm:prSet phldrT="[文本]"/>
      <dgm:spPr/>
      <dgm:t>
        <a:bodyPr/>
        <a:lstStyle/>
        <a:p>
          <a:r>
            <a:rPr lang="zh-CN" altLang="en-US" dirty="0" smtClean="0"/>
            <a:t>银河系</a:t>
          </a:r>
          <a:endParaRPr lang="en-US" altLang="zh-CN" dirty="0" smtClean="0"/>
        </a:p>
      </dgm:t>
    </dgm:pt>
    <dgm:pt modelId="{BDE98EAB-F258-4413-96A4-1518081B7446}" type="parTrans" cxnId="{8F9F3EC9-0A33-4C37-A54C-B1F4FB05087B}">
      <dgm:prSet/>
      <dgm:spPr/>
      <dgm:t>
        <a:bodyPr/>
        <a:lstStyle/>
        <a:p>
          <a:endParaRPr lang="zh-CN" altLang="en-US"/>
        </a:p>
      </dgm:t>
    </dgm:pt>
    <dgm:pt modelId="{4339AA22-0C50-4621-A626-F5630C711303}" type="sibTrans" cxnId="{8F9F3EC9-0A33-4C37-A54C-B1F4FB05087B}">
      <dgm:prSet/>
      <dgm:spPr/>
      <dgm:t>
        <a:bodyPr/>
        <a:lstStyle/>
        <a:p>
          <a:endParaRPr lang="zh-CN" altLang="en-US"/>
        </a:p>
      </dgm:t>
    </dgm:pt>
    <dgm:pt modelId="{BD6D4C32-5103-48D3-8C55-D176A73B8222}">
      <dgm:prSet phldrT="[文本]"/>
      <dgm:spPr/>
      <dgm:t>
        <a:bodyPr/>
        <a:lstStyle/>
        <a:p>
          <a:r>
            <a:rPr lang="en-US" altLang="zh-CN" dirty="0" smtClean="0"/>
            <a:t>……</a:t>
          </a:r>
        </a:p>
      </dgm:t>
    </dgm:pt>
    <dgm:pt modelId="{64E7D9B3-96CB-4A84-BAEF-B226A5CE5BA7}" type="parTrans" cxnId="{ED1E2EDE-54C2-4F79-BD79-E07FDA6192F4}">
      <dgm:prSet/>
      <dgm:spPr/>
      <dgm:t>
        <a:bodyPr/>
        <a:lstStyle/>
        <a:p>
          <a:endParaRPr lang="zh-CN" altLang="en-US"/>
        </a:p>
      </dgm:t>
    </dgm:pt>
    <dgm:pt modelId="{2BD72CC0-8765-4AF6-9547-71EF963774A7}" type="sibTrans" cxnId="{ED1E2EDE-54C2-4F79-BD79-E07FDA6192F4}">
      <dgm:prSet/>
      <dgm:spPr/>
      <dgm:t>
        <a:bodyPr/>
        <a:lstStyle/>
        <a:p>
          <a:endParaRPr lang="zh-CN" altLang="en-US"/>
        </a:p>
      </dgm:t>
    </dgm:pt>
    <dgm:pt modelId="{B5949FEC-52AB-425C-81E4-EBDEF378323A}">
      <dgm:prSet phldrT="[文本]"/>
      <dgm:spPr/>
      <dgm:t>
        <a:bodyPr/>
        <a:lstStyle/>
        <a:p>
          <a:r>
            <a:rPr lang="zh-CN" altLang="en-US" dirty="0" smtClean="0"/>
            <a:t>本星系</a:t>
          </a:r>
          <a:endParaRPr lang="en-US" altLang="zh-CN" dirty="0" smtClean="0"/>
        </a:p>
      </dgm:t>
    </dgm:pt>
    <dgm:pt modelId="{FC4326FD-6C03-46A0-8395-70A06D8FB8CB}" type="parTrans" cxnId="{174A05B9-F95C-42B7-8F18-ACB2EB7FB304}">
      <dgm:prSet/>
      <dgm:spPr/>
      <dgm:t>
        <a:bodyPr/>
        <a:lstStyle/>
        <a:p>
          <a:endParaRPr lang="zh-CN" altLang="en-US"/>
        </a:p>
      </dgm:t>
    </dgm:pt>
    <dgm:pt modelId="{38186021-1F16-42B0-8234-2D9C8F51C93D}" type="sibTrans" cxnId="{174A05B9-F95C-42B7-8F18-ACB2EB7FB304}">
      <dgm:prSet/>
      <dgm:spPr/>
      <dgm:t>
        <a:bodyPr/>
        <a:lstStyle/>
        <a:p>
          <a:endParaRPr lang="zh-CN" altLang="en-US"/>
        </a:p>
      </dgm:t>
    </dgm:pt>
    <dgm:pt modelId="{A995266F-90CC-4B38-9222-4C57C8A57D51}">
      <dgm:prSet phldrT="[文本]"/>
      <dgm:spPr/>
      <dgm:t>
        <a:bodyPr/>
        <a:lstStyle/>
        <a:p>
          <a:r>
            <a:rPr lang="zh-CN" altLang="en-US" dirty="0" smtClean="0"/>
            <a:t>宇宙</a:t>
          </a:r>
          <a:endParaRPr lang="en-US" altLang="zh-CN" dirty="0" smtClean="0"/>
        </a:p>
      </dgm:t>
    </dgm:pt>
    <dgm:pt modelId="{DBA790E9-149D-4CFD-9422-551B57A84C52}" type="parTrans" cxnId="{E856429D-F99D-4823-B736-20597F010569}">
      <dgm:prSet/>
      <dgm:spPr/>
      <dgm:t>
        <a:bodyPr/>
        <a:lstStyle/>
        <a:p>
          <a:endParaRPr lang="zh-CN" altLang="en-US"/>
        </a:p>
      </dgm:t>
    </dgm:pt>
    <dgm:pt modelId="{0D16040A-14E0-461F-A518-BC89931A366C}" type="sibTrans" cxnId="{E856429D-F99D-4823-B736-20597F010569}">
      <dgm:prSet/>
      <dgm:spPr/>
      <dgm:t>
        <a:bodyPr/>
        <a:lstStyle/>
        <a:p>
          <a:endParaRPr lang="zh-CN" altLang="en-US"/>
        </a:p>
      </dgm:t>
    </dgm:pt>
    <dgm:pt modelId="{624D919D-454D-448D-B08B-D376A32B67F4}">
      <dgm:prSet phldrT="[文本]"/>
      <dgm:spPr/>
      <dgm:t>
        <a:bodyPr/>
        <a:lstStyle/>
        <a:p>
          <a:r>
            <a:rPr lang="zh-CN" altLang="en-US" dirty="0" smtClean="0"/>
            <a:t>家庭</a:t>
          </a:r>
          <a:endParaRPr lang="zh-CN" altLang="en-US" dirty="0"/>
        </a:p>
      </dgm:t>
    </dgm:pt>
    <dgm:pt modelId="{FE439297-EC01-458F-913E-07C0FCFAB092}" type="parTrans" cxnId="{22F21C5F-ECAD-4474-8D20-99E066A46148}">
      <dgm:prSet/>
      <dgm:spPr/>
      <dgm:t>
        <a:bodyPr/>
        <a:lstStyle/>
        <a:p>
          <a:endParaRPr lang="zh-CN" altLang="en-US"/>
        </a:p>
      </dgm:t>
    </dgm:pt>
    <dgm:pt modelId="{E595F098-501A-406C-AAB7-6E0781BF0F25}" type="sibTrans" cxnId="{22F21C5F-ECAD-4474-8D20-99E066A46148}">
      <dgm:prSet/>
      <dgm:spPr/>
      <dgm:t>
        <a:bodyPr/>
        <a:lstStyle/>
        <a:p>
          <a:endParaRPr lang="zh-CN" altLang="en-US"/>
        </a:p>
      </dgm:t>
    </dgm:pt>
    <dgm:pt modelId="{B544EE3D-312F-4FEB-B02C-40D18EBE985C}">
      <dgm:prSet phldrT="[文本]"/>
      <dgm:spPr/>
      <dgm:t>
        <a:bodyPr/>
        <a:lstStyle/>
        <a:p>
          <a:r>
            <a:rPr lang="zh-CN" altLang="en-US" dirty="0" smtClean="0"/>
            <a:t>生活</a:t>
          </a:r>
          <a:endParaRPr lang="zh-CN" altLang="en-US" dirty="0"/>
        </a:p>
      </dgm:t>
    </dgm:pt>
    <dgm:pt modelId="{E0D42BB7-B4CD-4A23-9F07-859DE016BA28}" type="parTrans" cxnId="{CF0E073F-F97A-4D28-88A0-946187700C35}">
      <dgm:prSet/>
      <dgm:spPr/>
      <dgm:t>
        <a:bodyPr/>
        <a:lstStyle/>
        <a:p>
          <a:endParaRPr lang="zh-CN" altLang="en-US"/>
        </a:p>
      </dgm:t>
    </dgm:pt>
    <dgm:pt modelId="{20A91F3A-1608-404D-8CB5-D1CCB51E437E}" type="sibTrans" cxnId="{CF0E073F-F97A-4D28-88A0-946187700C35}">
      <dgm:prSet/>
      <dgm:spPr/>
      <dgm:t>
        <a:bodyPr/>
        <a:lstStyle/>
        <a:p>
          <a:endParaRPr lang="zh-CN" altLang="en-US"/>
        </a:p>
      </dgm:t>
    </dgm:pt>
    <dgm:pt modelId="{93E3598F-9CEE-49BC-A882-FF442C915925}" type="pres">
      <dgm:prSet presAssocID="{A72B82C3-149A-4737-9620-73A0043B18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7A4BCC8-F05A-47CF-9420-055C6AFD4213}" type="pres">
      <dgm:prSet presAssocID="{BE89F644-A5E7-4055-9DB3-1E3FFF2590B2}" presName="centerShape" presStyleLbl="node0" presStyleIdx="0" presStyleCnt="1" custScaleX="221753" custScaleY="222385"/>
      <dgm:spPr/>
      <dgm:t>
        <a:bodyPr/>
        <a:lstStyle/>
        <a:p>
          <a:endParaRPr lang="zh-CN" altLang="en-US"/>
        </a:p>
      </dgm:t>
    </dgm:pt>
    <dgm:pt modelId="{642761C6-AEAB-4BBD-BB9B-413A73B708BD}" type="pres">
      <dgm:prSet presAssocID="{7029C8D7-E3A6-41F0-A924-B82B852BAE3D}" presName="parTrans" presStyleLbl="sibTrans2D1" presStyleIdx="0" presStyleCnt="18"/>
      <dgm:spPr/>
      <dgm:t>
        <a:bodyPr/>
        <a:lstStyle/>
        <a:p>
          <a:endParaRPr lang="zh-CN" altLang="en-US"/>
        </a:p>
      </dgm:t>
    </dgm:pt>
    <dgm:pt modelId="{8873C93A-DB90-4C37-B6DD-6BBB6C9EC39F}" type="pres">
      <dgm:prSet presAssocID="{7029C8D7-E3A6-41F0-A924-B82B852BAE3D}" presName="connectorText" presStyleLbl="sibTrans2D1" presStyleIdx="0" presStyleCnt="18"/>
      <dgm:spPr/>
      <dgm:t>
        <a:bodyPr/>
        <a:lstStyle/>
        <a:p>
          <a:endParaRPr lang="zh-CN" altLang="en-US"/>
        </a:p>
      </dgm:t>
    </dgm:pt>
    <dgm:pt modelId="{E2E6148A-54BB-4F37-B7BD-35A792DD6224}" type="pres">
      <dgm:prSet presAssocID="{0944B9CA-5979-4627-BC45-36FBC0E871AD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D0DE7A-38A7-4682-AE6D-4DB0DC59323B}" type="pres">
      <dgm:prSet presAssocID="{C8E17E32-8B97-43C4-82C4-19202429C09B}" presName="parTrans" presStyleLbl="sibTrans2D1" presStyleIdx="1" presStyleCnt="18"/>
      <dgm:spPr/>
      <dgm:t>
        <a:bodyPr/>
        <a:lstStyle/>
        <a:p>
          <a:endParaRPr lang="zh-CN" altLang="en-US"/>
        </a:p>
      </dgm:t>
    </dgm:pt>
    <dgm:pt modelId="{EBAC500C-0162-4E46-8A7E-4C3495661D10}" type="pres">
      <dgm:prSet presAssocID="{C8E17E32-8B97-43C4-82C4-19202429C09B}" presName="connectorText" presStyleLbl="sibTrans2D1" presStyleIdx="1" presStyleCnt="18"/>
      <dgm:spPr/>
      <dgm:t>
        <a:bodyPr/>
        <a:lstStyle/>
        <a:p>
          <a:endParaRPr lang="zh-CN" altLang="en-US"/>
        </a:p>
      </dgm:t>
    </dgm:pt>
    <dgm:pt modelId="{A27EAA82-8F06-4A8C-80D1-3402C4400DD8}" type="pres">
      <dgm:prSet presAssocID="{85E1D5F5-B307-4C04-A08E-79EBED76EC4B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7169FD-BF87-4FD6-9F08-FB2BCF41577A}" type="pres">
      <dgm:prSet presAssocID="{D2A27782-4EE3-47BE-A64F-8A1838EBFB8C}" presName="parTrans" presStyleLbl="sibTrans2D1" presStyleIdx="2" presStyleCnt="18"/>
      <dgm:spPr/>
      <dgm:t>
        <a:bodyPr/>
        <a:lstStyle/>
        <a:p>
          <a:endParaRPr lang="zh-CN" altLang="en-US"/>
        </a:p>
      </dgm:t>
    </dgm:pt>
    <dgm:pt modelId="{C3C6E120-6DA4-42C4-AC4C-10531FC0A80D}" type="pres">
      <dgm:prSet presAssocID="{D2A27782-4EE3-47BE-A64F-8A1838EBFB8C}" presName="connectorText" presStyleLbl="sibTrans2D1" presStyleIdx="2" presStyleCnt="18"/>
      <dgm:spPr/>
      <dgm:t>
        <a:bodyPr/>
        <a:lstStyle/>
        <a:p>
          <a:endParaRPr lang="zh-CN" altLang="en-US"/>
        </a:p>
      </dgm:t>
    </dgm:pt>
    <dgm:pt modelId="{979EE1DE-3653-4470-85D8-62622331813C}" type="pres">
      <dgm:prSet presAssocID="{3C7CE637-DEE8-4511-97D4-4DD12324B78B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D981B8-54A0-4F8F-AE36-57869A284A8E}" type="pres">
      <dgm:prSet presAssocID="{FE439297-EC01-458F-913E-07C0FCFAB092}" presName="parTrans" presStyleLbl="sibTrans2D1" presStyleIdx="3" presStyleCnt="18"/>
      <dgm:spPr/>
      <dgm:t>
        <a:bodyPr/>
        <a:lstStyle/>
        <a:p>
          <a:endParaRPr lang="zh-CN" altLang="en-US"/>
        </a:p>
      </dgm:t>
    </dgm:pt>
    <dgm:pt modelId="{06B30835-2076-47DE-B4AD-B086B39F3B8D}" type="pres">
      <dgm:prSet presAssocID="{FE439297-EC01-458F-913E-07C0FCFAB092}" presName="connectorText" presStyleLbl="sibTrans2D1" presStyleIdx="3" presStyleCnt="18"/>
      <dgm:spPr/>
      <dgm:t>
        <a:bodyPr/>
        <a:lstStyle/>
        <a:p>
          <a:endParaRPr lang="zh-CN" altLang="en-US"/>
        </a:p>
      </dgm:t>
    </dgm:pt>
    <dgm:pt modelId="{08455B4E-554B-4E34-A00A-C36072BA54B6}" type="pres">
      <dgm:prSet presAssocID="{624D919D-454D-448D-B08B-D376A32B67F4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6A8B37-51F6-40D6-ABC3-90D951A51403}" type="pres">
      <dgm:prSet presAssocID="{E0D42BB7-B4CD-4A23-9F07-859DE016BA28}" presName="parTrans" presStyleLbl="sibTrans2D1" presStyleIdx="4" presStyleCnt="18"/>
      <dgm:spPr/>
      <dgm:t>
        <a:bodyPr/>
        <a:lstStyle/>
        <a:p>
          <a:endParaRPr lang="zh-CN" altLang="en-US"/>
        </a:p>
      </dgm:t>
    </dgm:pt>
    <dgm:pt modelId="{D8C060C3-FE8E-4094-9688-5BC8FAF2BF48}" type="pres">
      <dgm:prSet presAssocID="{E0D42BB7-B4CD-4A23-9F07-859DE016BA28}" presName="connectorText" presStyleLbl="sibTrans2D1" presStyleIdx="4" presStyleCnt="18"/>
      <dgm:spPr/>
      <dgm:t>
        <a:bodyPr/>
        <a:lstStyle/>
        <a:p>
          <a:endParaRPr lang="zh-CN" altLang="en-US"/>
        </a:p>
      </dgm:t>
    </dgm:pt>
    <dgm:pt modelId="{238DB508-67D7-4F5A-9009-E196614DD419}" type="pres">
      <dgm:prSet presAssocID="{B544EE3D-312F-4FEB-B02C-40D18EBE985C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E5F5B2-D028-4458-BD6E-6879D01DE08A}" type="pres">
      <dgm:prSet presAssocID="{93F84FF4-639D-4AE1-96CE-027B872720BC}" presName="parTrans" presStyleLbl="sibTrans2D1" presStyleIdx="5" presStyleCnt="18"/>
      <dgm:spPr/>
      <dgm:t>
        <a:bodyPr/>
        <a:lstStyle/>
        <a:p>
          <a:endParaRPr lang="zh-CN" altLang="en-US"/>
        </a:p>
      </dgm:t>
    </dgm:pt>
    <dgm:pt modelId="{8B2AFCD6-A31A-42A2-85D8-89CA892FF452}" type="pres">
      <dgm:prSet presAssocID="{93F84FF4-639D-4AE1-96CE-027B872720BC}" presName="connectorText" presStyleLbl="sibTrans2D1" presStyleIdx="5" presStyleCnt="18"/>
      <dgm:spPr/>
      <dgm:t>
        <a:bodyPr/>
        <a:lstStyle/>
        <a:p>
          <a:endParaRPr lang="zh-CN" altLang="en-US"/>
        </a:p>
      </dgm:t>
    </dgm:pt>
    <dgm:pt modelId="{BA01ED77-DAB7-4CD8-B647-AE8744069D12}" type="pres">
      <dgm:prSet presAssocID="{D53B4A63-5B5B-4925-BE37-C0D4B2B0D851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51FAD9-F4A7-4584-96A8-0C3CF13693ED}" type="pres">
      <dgm:prSet presAssocID="{37D05D76-599A-4869-95EB-E40FBC30C936}" presName="parTrans" presStyleLbl="sibTrans2D1" presStyleIdx="6" presStyleCnt="18"/>
      <dgm:spPr/>
      <dgm:t>
        <a:bodyPr/>
        <a:lstStyle/>
        <a:p>
          <a:endParaRPr lang="zh-CN" altLang="en-US"/>
        </a:p>
      </dgm:t>
    </dgm:pt>
    <dgm:pt modelId="{39129464-643C-454B-A584-FB1CD4929618}" type="pres">
      <dgm:prSet presAssocID="{37D05D76-599A-4869-95EB-E40FBC30C936}" presName="connectorText" presStyleLbl="sibTrans2D1" presStyleIdx="6" presStyleCnt="18"/>
      <dgm:spPr/>
      <dgm:t>
        <a:bodyPr/>
        <a:lstStyle/>
        <a:p>
          <a:endParaRPr lang="zh-CN" altLang="en-US"/>
        </a:p>
      </dgm:t>
    </dgm:pt>
    <dgm:pt modelId="{9488231D-2049-46C7-A97E-0526E7D22F2B}" type="pres">
      <dgm:prSet presAssocID="{DB3FDDAA-50B9-4F3A-AA74-3E82AE576338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FB10D3F-5A6B-4412-A516-F5B981380068}" type="pres">
      <dgm:prSet presAssocID="{00CD99EF-8326-4527-870C-C8A9F389E614}" presName="parTrans" presStyleLbl="sibTrans2D1" presStyleIdx="7" presStyleCnt="18"/>
      <dgm:spPr/>
      <dgm:t>
        <a:bodyPr/>
        <a:lstStyle/>
        <a:p>
          <a:endParaRPr lang="zh-CN" altLang="en-US"/>
        </a:p>
      </dgm:t>
    </dgm:pt>
    <dgm:pt modelId="{F633CDE9-7AE0-4823-BED2-8004D860ED0A}" type="pres">
      <dgm:prSet presAssocID="{00CD99EF-8326-4527-870C-C8A9F389E614}" presName="connectorText" presStyleLbl="sibTrans2D1" presStyleIdx="7" presStyleCnt="18"/>
      <dgm:spPr/>
      <dgm:t>
        <a:bodyPr/>
        <a:lstStyle/>
        <a:p>
          <a:endParaRPr lang="zh-CN" altLang="en-US"/>
        </a:p>
      </dgm:t>
    </dgm:pt>
    <dgm:pt modelId="{7B4EC242-FACE-4510-89B2-082D391635F8}" type="pres">
      <dgm:prSet presAssocID="{FE9D6EDA-2EE5-4407-AE1A-B886F71300FB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CD7058-7328-492A-97E5-BF51095AEB19}" type="pres">
      <dgm:prSet presAssocID="{73826DA0-66E5-4E8E-AC44-2A574CA7EBAD}" presName="parTrans" presStyleLbl="sibTrans2D1" presStyleIdx="8" presStyleCnt="18"/>
      <dgm:spPr/>
      <dgm:t>
        <a:bodyPr/>
        <a:lstStyle/>
        <a:p>
          <a:endParaRPr lang="zh-CN" altLang="en-US"/>
        </a:p>
      </dgm:t>
    </dgm:pt>
    <dgm:pt modelId="{0E4F66B7-4BC8-488E-9043-71EA5881B216}" type="pres">
      <dgm:prSet presAssocID="{73826DA0-66E5-4E8E-AC44-2A574CA7EBAD}" presName="connectorText" presStyleLbl="sibTrans2D1" presStyleIdx="8" presStyleCnt="18"/>
      <dgm:spPr/>
      <dgm:t>
        <a:bodyPr/>
        <a:lstStyle/>
        <a:p>
          <a:endParaRPr lang="zh-CN" altLang="en-US"/>
        </a:p>
      </dgm:t>
    </dgm:pt>
    <dgm:pt modelId="{C1AC3C93-8C48-432D-ABF0-EAC05D4290EF}" type="pres">
      <dgm:prSet presAssocID="{0E8E2699-C4E4-40E0-81D3-E850E32B51AF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5C0AF7-751A-4164-8FC9-A9282236FF20}" type="pres">
      <dgm:prSet presAssocID="{E61320E5-6C07-4C92-AAC0-9FF99DDD121E}" presName="parTrans" presStyleLbl="sibTrans2D1" presStyleIdx="9" presStyleCnt="18"/>
      <dgm:spPr/>
      <dgm:t>
        <a:bodyPr/>
        <a:lstStyle/>
        <a:p>
          <a:endParaRPr lang="zh-CN" altLang="en-US"/>
        </a:p>
      </dgm:t>
    </dgm:pt>
    <dgm:pt modelId="{95F1FC8E-DE61-4FC9-8FF7-1D8B4D5FD695}" type="pres">
      <dgm:prSet presAssocID="{E61320E5-6C07-4C92-AAC0-9FF99DDD121E}" presName="connectorText" presStyleLbl="sibTrans2D1" presStyleIdx="9" presStyleCnt="18"/>
      <dgm:spPr/>
      <dgm:t>
        <a:bodyPr/>
        <a:lstStyle/>
        <a:p>
          <a:endParaRPr lang="zh-CN" altLang="en-US"/>
        </a:p>
      </dgm:t>
    </dgm:pt>
    <dgm:pt modelId="{EF95CD45-337A-4B44-A192-F723CE4A8468}" type="pres">
      <dgm:prSet presAssocID="{2768CA87-D94B-478C-8EE7-9812380A1562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C00081-5CB6-46D2-88CE-D8987CC184EF}" type="pres">
      <dgm:prSet presAssocID="{B939CA10-3BF7-4E45-8FD0-96879A4975A8}" presName="parTrans" presStyleLbl="sibTrans2D1" presStyleIdx="10" presStyleCnt="18"/>
      <dgm:spPr/>
      <dgm:t>
        <a:bodyPr/>
        <a:lstStyle/>
        <a:p>
          <a:endParaRPr lang="zh-CN" altLang="en-US"/>
        </a:p>
      </dgm:t>
    </dgm:pt>
    <dgm:pt modelId="{66F92504-0BF2-4144-B5BD-1433DB6AB0B5}" type="pres">
      <dgm:prSet presAssocID="{B939CA10-3BF7-4E45-8FD0-96879A4975A8}" presName="connectorText" presStyleLbl="sibTrans2D1" presStyleIdx="10" presStyleCnt="18"/>
      <dgm:spPr/>
      <dgm:t>
        <a:bodyPr/>
        <a:lstStyle/>
        <a:p>
          <a:endParaRPr lang="zh-CN" altLang="en-US"/>
        </a:p>
      </dgm:t>
    </dgm:pt>
    <dgm:pt modelId="{5439EC4F-1610-4850-9140-2960DB2CC671}" type="pres">
      <dgm:prSet presAssocID="{60E976DA-56F9-455A-954F-2B449C0FFF36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0CABD0-6765-4193-9FB6-B301145B6AD9}" type="pres">
      <dgm:prSet presAssocID="{FF260ACC-5F04-4CD2-8526-93F4FF3EC140}" presName="parTrans" presStyleLbl="sibTrans2D1" presStyleIdx="11" presStyleCnt="18"/>
      <dgm:spPr/>
      <dgm:t>
        <a:bodyPr/>
        <a:lstStyle/>
        <a:p>
          <a:endParaRPr lang="zh-CN" altLang="en-US"/>
        </a:p>
      </dgm:t>
    </dgm:pt>
    <dgm:pt modelId="{3E6648A7-CDE0-4A00-A332-F16DB54BCDCE}" type="pres">
      <dgm:prSet presAssocID="{FF260ACC-5F04-4CD2-8526-93F4FF3EC140}" presName="connectorText" presStyleLbl="sibTrans2D1" presStyleIdx="11" presStyleCnt="18"/>
      <dgm:spPr/>
      <dgm:t>
        <a:bodyPr/>
        <a:lstStyle/>
        <a:p>
          <a:endParaRPr lang="zh-CN" altLang="en-US"/>
        </a:p>
      </dgm:t>
    </dgm:pt>
    <dgm:pt modelId="{4912BD4C-829F-4C59-B2F6-675896F8C8E5}" type="pres">
      <dgm:prSet presAssocID="{5D9E21A6-F090-45BC-82C1-05F2E15C3BD6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D0552F-487D-48B9-A1DD-6786E6A500FF}" type="pres">
      <dgm:prSet presAssocID="{DBA790E9-149D-4CFD-9422-551B57A84C52}" presName="parTrans" presStyleLbl="sibTrans2D1" presStyleIdx="12" presStyleCnt="18"/>
      <dgm:spPr/>
      <dgm:t>
        <a:bodyPr/>
        <a:lstStyle/>
        <a:p>
          <a:endParaRPr lang="zh-CN" altLang="en-US"/>
        </a:p>
      </dgm:t>
    </dgm:pt>
    <dgm:pt modelId="{450F2F9B-E0B8-4AFD-A99F-BA995866D100}" type="pres">
      <dgm:prSet presAssocID="{DBA790E9-149D-4CFD-9422-551B57A84C52}" presName="connectorText" presStyleLbl="sibTrans2D1" presStyleIdx="12" presStyleCnt="18"/>
      <dgm:spPr/>
      <dgm:t>
        <a:bodyPr/>
        <a:lstStyle/>
        <a:p>
          <a:endParaRPr lang="zh-CN" altLang="en-US"/>
        </a:p>
      </dgm:t>
    </dgm:pt>
    <dgm:pt modelId="{983B850C-41B9-4EA1-8121-CF5CBD9069DB}" type="pres">
      <dgm:prSet presAssocID="{A995266F-90CC-4B38-9222-4C57C8A57D51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5FB426-C10C-449A-93CE-AFA16D25838D}" type="pres">
      <dgm:prSet presAssocID="{64E7D9B3-96CB-4A84-BAEF-B226A5CE5BA7}" presName="parTrans" presStyleLbl="sibTrans2D1" presStyleIdx="13" presStyleCnt="18"/>
      <dgm:spPr/>
      <dgm:t>
        <a:bodyPr/>
        <a:lstStyle/>
        <a:p>
          <a:endParaRPr lang="zh-CN" altLang="en-US"/>
        </a:p>
      </dgm:t>
    </dgm:pt>
    <dgm:pt modelId="{83D6738B-DC01-4196-9754-599F5CAC160B}" type="pres">
      <dgm:prSet presAssocID="{64E7D9B3-96CB-4A84-BAEF-B226A5CE5BA7}" presName="connectorText" presStyleLbl="sibTrans2D1" presStyleIdx="13" presStyleCnt="18"/>
      <dgm:spPr/>
      <dgm:t>
        <a:bodyPr/>
        <a:lstStyle/>
        <a:p>
          <a:endParaRPr lang="zh-CN" altLang="en-US"/>
        </a:p>
      </dgm:t>
    </dgm:pt>
    <dgm:pt modelId="{632223B2-D821-4DE7-BD21-8CC16E4F58AA}" type="pres">
      <dgm:prSet presAssocID="{BD6D4C32-5103-48D3-8C55-D176A73B8222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CDE2308-93D2-46D5-8B5E-7826788F2579}" type="pres">
      <dgm:prSet presAssocID="{FC4326FD-6C03-46A0-8395-70A06D8FB8CB}" presName="parTrans" presStyleLbl="sibTrans2D1" presStyleIdx="14" presStyleCnt="18"/>
      <dgm:spPr/>
      <dgm:t>
        <a:bodyPr/>
        <a:lstStyle/>
        <a:p>
          <a:endParaRPr lang="zh-CN" altLang="en-US"/>
        </a:p>
      </dgm:t>
    </dgm:pt>
    <dgm:pt modelId="{3A89EDD0-E690-4F9F-8CB9-DACA0B30A5F4}" type="pres">
      <dgm:prSet presAssocID="{FC4326FD-6C03-46A0-8395-70A06D8FB8CB}" presName="connectorText" presStyleLbl="sibTrans2D1" presStyleIdx="14" presStyleCnt="18"/>
      <dgm:spPr/>
      <dgm:t>
        <a:bodyPr/>
        <a:lstStyle/>
        <a:p>
          <a:endParaRPr lang="zh-CN" altLang="en-US"/>
        </a:p>
      </dgm:t>
    </dgm:pt>
    <dgm:pt modelId="{98F8D0C1-BF91-485F-A998-5066997B2C21}" type="pres">
      <dgm:prSet presAssocID="{B5949FEC-52AB-425C-81E4-EBDEF378323A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923C8A-6547-490E-A28D-251E76A616D4}" type="pres">
      <dgm:prSet presAssocID="{BDE98EAB-F258-4413-96A4-1518081B7446}" presName="parTrans" presStyleLbl="sibTrans2D1" presStyleIdx="15" presStyleCnt="18"/>
      <dgm:spPr/>
      <dgm:t>
        <a:bodyPr/>
        <a:lstStyle/>
        <a:p>
          <a:endParaRPr lang="zh-CN" altLang="en-US"/>
        </a:p>
      </dgm:t>
    </dgm:pt>
    <dgm:pt modelId="{A4AF95E2-D0BB-4AA0-93E4-3C7E1DB18480}" type="pres">
      <dgm:prSet presAssocID="{BDE98EAB-F258-4413-96A4-1518081B7446}" presName="connectorText" presStyleLbl="sibTrans2D1" presStyleIdx="15" presStyleCnt="18"/>
      <dgm:spPr/>
      <dgm:t>
        <a:bodyPr/>
        <a:lstStyle/>
        <a:p>
          <a:endParaRPr lang="zh-CN" altLang="en-US"/>
        </a:p>
      </dgm:t>
    </dgm:pt>
    <dgm:pt modelId="{2A516529-D8F3-4902-9635-FBB8400EDFF6}" type="pres">
      <dgm:prSet presAssocID="{43E9789A-9289-4009-86EA-338CF0700E32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C355AF-2510-404E-B4DC-4F2771B99450}" type="pres">
      <dgm:prSet presAssocID="{7EBD5F6E-C166-43CA-8EEE-DD2067CCAF72}" presName="parTrans" presStyleLbl="sibTrans2D1" presStyleIdx="16" presStyleCnt="18"/>
      <dgm:spPr/>
      <dgm:t>
        <a:bodyPr/>
        <a:lstStyle/>
        <a:p>
          <a:endParaRPr lang="zh-CN" altLang="en-US"/>
        </a:p>
      </dgm:t>
    </dgm:pt>
    <dgm:pt modelId="{582C0828-5890-4080-B48B-57089209C0FB}" type="pres">
      <dgm:prSet presAssocID="{7EBD5F6E-C166-43CA-8EEE-DD2067CCAF72}" presName="connectorText" presStyleLbl="sibTrans2D1" presStyleIdx="16" presStyleCnt="18"/>
      <dgm:spPr/>
      <dgm:t>
        <a:bodyPr/>
        <a:lstStyle/>
        <a:p>
          <a:endParaRPr lang="zh-CN" altLang="en-US"/>
        </a:p>
      </dgm:t>
    </dgm:pt>
    <dgm:pt modelId="{26EEC6DF-CC28-4EE9-B68F-2EE86B4B3693}" type="pres">
      <dgm:prSet presAssocID="{98F74E66-6548-47A4-9779-E4E7B3AA0671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174C68-5187-47FD-ADD8-B43FF983C343}" type="pres">
      <dgm:prSet presAssocID="{3EFC8E88-E672-4F5D-8392-FE81EDE80127}" presName="parTrans" presStyleLbl="sibTrans2D1" presStyleIdx="17" presStyleCnt="18"/>
      <dgm:spPr/>
      <dgm:t>
        <a:bodyPr/>
        <a:lstStyle/>
        <a:p>
          <a:endParaRPr lang="zh-CN" altLang="en-US"/>
        </a:p>
      </dgm:t>
    </dgm:pt>
    <dgm:pt modelId="{4A5D5CBF-9093-4B40-A915-D215DE128FA1}" type="pres">
      <dgm:prSet presAssocID="{3EFC8E88-E672-4F5D-8392-FE81EDE80127}" presName="connectorText" presStyleLbl="sibTrans2D1" presStyleIdx="17" presStyleCnt="18"/>
      <dgm:spPr/>
      <dgm:t>
        <a:bodyPr/>
        <a:lstStyle/>
        <a:p>
          <a:endParaRPr lang="zh-CN" altLang="en-US"/>
        </a:p>
      </dgm:t>
    </dgm:pt>
    <dgm:pt modelId="{306F42D8-F72D-4C8F-A74E-BA778221D6E9}" type="pres">
      <dgm:prSet presAssocID="{F9087167-38A7-4117-B6D2-027707519020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BE113E3-4AE4-4C18-8651-55FED591AA9D}" type="presOf" srcId="{B939CA10-3BF7-4E45-8FD0-96879A4975A8}" destId="{66F92504-0BF2-4144-B5BD-1433DB6AB0B5}" srcOrd="1" destOrd="0" presId="urn:microsoft.com/office/officeart/2005/8/layout/radial5"/>
    <dgm:cxn modelId="{71DADEF4-0D83-4263-ABE1-0B21B152CD40}" type="presOf" srcId="{73826DA0-66E5-4E8E-AC44-2A574CA7EBAD}" destId="{0E4F66B7-4BC8-488E-9043-71EA5881B216}" srcOrd="1" destOrd="0" presId="urn:microsoft.com/office/officeart/2005/8/layout/radial5"/>
    <dgm:cxn modelId="{7F7C246F-006C-4B4D-AF58-D1F87CCC3613}" type="presOf" srcId="{73826DA0-66E5-4E8E-AC44-2A574CA7EBAD}" destId="{D1CD7058-7328-492A-97E5-BF51095AEB19}" srcOrd="0" destOrd="0" presId="urn:microsoft.com/office/officeart/2005/8/layout/radial5"/>
    <dgm:cxn modelId="{7DF5B50F-2CB7-437D-BDAF-DD9FE0E55AD8}" type="presOf" srcId="{64E7D9B3-96CB-4A84-BAEF-B226A5CE5BA7}" destId="{83D6738B-DC01-4196-9754-599F5CAC160B}" srcOrd="1" destOrd="0" presId="urn:microsoft.com/office/officeart/2005/8/layout/radial5"/>
    <dgm:cxn modelId="{0292D5B9-0746-455F-BB98-5A181C257D93}" srcId="{BE89F644-A5E7-4055-9DB3-1E3FFF2590B2}" destId="{DB3FDDAA-50B9-4F3A-AA74-3E82AE576338}" srcOrd="6" destOrd="0" parTransId="{37D05D76-599A-4869-95EB-E40FBC30C936}" sibTransId="{72D2B5FB-BE7F-4D78-A94E-9C6FC067EE00}"/>
    <dgm:cxn modelId="{284027DE-4011-4B46-A822-9C6C808EA9D4}" type="presOf" srcId="{C8E17E32-8B97-43C4-82C4-19202429C09B}" destId="{F8D0DE7A-38A7-4682-AE6D-4DB0DC59323B}" srcOrd="0" destOrd="0" presId="urn:microsoft.com/office/officeart/2005/8/layout/radial5"/>
    <dgm:cxn modelId="{B7AD0C8E-282B-44EB-878D-A5D71B46234C}" srcId="{BE89F644-A5E7-4055-9DB3-1E3FFF2590B2}" destId="{98F74E66-6548-47A4-9779-E4E7B3AA0671}" srcOrd="16" destOrd="0" parTransId="{7EBD5F6E-C166-43CA-8EEE-DD2067CCAF72}" sibTransId="{61F03D41-7A42-4C25-B10B-A1BF676C1E73}"/>
    <dgm:cxn modelId="{76DA8B42-8483-462D-8C36-66931ADEE9B9}" type="presOf" srcId="{BD6D4C32-5103-48D3-8C55-D176A73B8222}" destId="{632223B2-D821-4DE7-BD21-8CC16E4F58AA}" srcOrd="0" destOrd="0" presId="urn:microsoft.com/office/officeart/2005/8/layout/radial5"/>
    <dgm:cxn modelId="{A17A047A-6571-41A2-A6C1-5234ED5F8942}" type="presOf" srcId="{D2A27782-4EE3-47BE-A64F-8A1838EBFB8C}" destId="{867169FD-BF87-4FD6-9F08-FB2BCF41577A}" srcOrd="0" destOrd="0" presId="urn:microsoft.com/office/officeart/2005/8/layout/radial5"/>
    <dgm:cxn modelId="{F3BCDAA5-A05A-4AC5-8325-65C77C975F1C}" type="presOf" srcId="{B544EE3D-312F-4FEB-B02C-40D18EBE985C}" destId="{238DB508-67D7-4F5A-9009-E196614DD419}" srcOrd="0" destOrd="0" presId="urn:microsoft.com/office/officeart/2005/8/layout/radial5"/>
    <dgm:cxn modelId="{A4AE696E-704A-461B-9C2D-F33F3996B533}" type="presOf" srcId="{7029C8D7-E3A6-41F0-A924-B82B852BAE3D}" destId="{8873C93A-DB90-4C37-B6DD-6BBB6C9EC39F}" srcOrd="1" destOrd="0" presId="urn:microsoft.com/office/officeart/2005/8/layout/radial5"/>
    <dgm:cxn modelId="{02FE0A05-6767-4644-AFAE-F114094FA5FC}" type="presOf" srcId="{BDE98EAB-F258-4413-96A4-1518081B7446}" destId="{A4AF95E2-D0BB-4AA0-93E4-3C7E1DB18480}" srcOrd="1" destOrd="0" presId="urn:microsoft.com/office/officeart/2005/8/layout/radial5"/>
    <dgm:cxn modelId="{748F4D3D-89B4-4F75-A760-70F972489D92}" type="presOf" srcId="{3EFC8E88-E672-4F5D-8392-FE81EDE80127}" destId="{4A5D5CBF-9093-4B40-A915-D215DE128FA1}" srcOrd="1" destOrd="0" presId="urn:microsoft.com/office/officeart/2005/8/layout/radial5"/>
    <dgm:cxn modelId="{9A034C11-90B6-41D8-A3FC-D3BB7CAF8F88}" type="presOf" srcId="{D2A27782-4EE3-47BE-A64F-8A1838EBFB8C}" destId="{C3C6E120-6DA4-42C4-AC4C-10531FC0A80D}" srcOrd="1" destOrd="0" presId="urn:microsoft.com/office/officeart/2005/8/layout/radial5"/>
    <dgm:cxn modelId="{805C7D05-1C05-4D97-A5BF-DC13FB9C22C7}" srcId="{BE89F644-A5E7-4055-9DB3-1E3FFF2590B2}" destId="{0E8E2699-C4E4-40E0-81D3-E850E32B51AF}" srcOrd="8" destOrd="0" parTransId="{73826DA0-66E5-4E8E-AC44-2A574CA7EBAD}" sibTransId="{B1123807-8402-4AA8-A878-1E0A98D2FD80}"/>
    <dgm:cxn modelId="{A32E29D2-7E68-4C00-A957-9846E9765F58}" type="presOf" srcId="{00CD99EF-8326-4527-870C-C8A9F389E614}" destId="{F633CDE9-7AE0-4823-BED2-8004D860ED0A}" srcOrd="1" destOrd="0" presId="urn:microsoft.com/office/officeart/2005/8/layout/radial5"/>
    <dgm:cxn modelId="{8C30AAFA-4A8B-4B34-8BBD-963FD0741595}" type="presOf" srcId="{37D05D76-599A-4869-95EB-E40FBC30C936}" destId="{D251FAD9-F4A7-4584-96A8-0C3CF13693ED}" srcOrd="0" destOrd="0" presId="urn:microsoft.com/office/officeart/2005/8/layout/radial5"/>
    <dgm:cxn modelId="{B47BD05F-6755-4BFF-B07E-8A5A92A9B85E}" type="presOf" srcId="{B5949FEC-52AB-425C-81E4-EBDEF378323A}" destId="{98F8D0C1-BF91-485F-A998-5066997B2C21}" srcOrd="0" destOrd="0" presId="urn:microsoft.com/office/officeart/2005/8/layout/radial5"/>
    <dgm:cxn modelId="{007A96C6-5200-409B-BF2F-9A1E87B82607}" type="presOf" srcId="{C8E17E32-8B97-43C4-82C4-19202429C09B}" destId="{EBAC500C-0162-4E46-8A7E-4C3495661D10}" srcOrd="1" destOrd="0" presId="urn:microsoft.com/office/officeart/2005/8/layout/radial5"/>
    <dgm:cxn modelId="{F048C25E-1783-401E-B557-CE5D537EC81A}" type="presOf" srcId="{BDE98EAB-F258-4413-96A4-1518081B7446}" destId="{3B923C8A-6547-490E-A28D-251E76A616D4}" srcOrd="0" destOrd="0" presId="urn:microsoft.com/office/officeart/2005/8/layout/radial5"/>
    <dgm:cxn modelId="{FBF681BF-DFFE-499E-97EF-08720C571EB3}" type="presOf" srcId="{DBA790E9-149D-4CFD-9422-551B57A84C52}" destId="{2BD0552F-487D-48B9-A1DD-6786E6A500FF}" srcOrd="0" destOrd="0" presId="urn:microsoft.com/office/officeart/2005/8/layout/radial5"/>
    <dgm:cxn modelId="{CF0E073F-F97A-4D28-88A0-946187700C35}" srcId="{BE89F644-A5E7-4055-9DB3-1E3FFF2590B2}" destId="{B544EE3D-312F-4FEB-B02C-40D18EBE985C}" srcOrd="4" destOrd="0" parTransId="{E0D42BB7-B4CD-4A23-9F07-859DE016BA28}" sibTransId="{20A91F3A-1608-404D-8CB5-D1CCB51E437E}"/>
    <dgm:cxn modelId="{D8C1B393-FE4E-4EEC-B3FD-071BF533CDF6}" srcId="{BE89F644-A5E7-4055-9DB3-1E3FFF2590B2}" destId="{D53B4A63-5B5B-4925-BE37-C0D4B2B0D851}" srcOrd="5" destOrd="0" parTransId="{93F84FF4-639D-4AE1-96CE-027B872720BC}" sibTransId="{EB0259B8-8917-4617-BFF7-100587CB8547}"/>
    <dgm:cxn modelId="{683A2E9A-2CC7-4517-BA1F-9A64F8FD9ABF}" type="presOf" srcId="{DBA790E9-149D-4CFD-9422-551B57A84C52}" destId="{450F2F9B-E0B8-4AFD-A99F-BA995866D100}" srcOrd="1" destOrd="0" presId="urn:microsoft.com/office/officeart/2005/8/layout/radial5"/>
    <dgm:cxn modelId="{8F9F3EC9-0A33-4C37-A54C-B1F4FB05087B}" srcId="{BE89F644-A5E7-4055-9DB3-1E3FFF2590B2}" destId="{43E9789A-9289-4009-86EA-338CF0700E32}" srcOrd="15" destOrd="0" parTransId="{BDE98EAB-F258-4413-96A4-1518081B7446}" sibTransId="{4339AA22-0C50-4621-A626-F5630C711303}"/>
    <dgm:cxn modelId="{3A9968D7-321E-4FFB-B8FE-1BD7BBEA7F8B}" type="presOf" srcId="{3C7CE637-DEE8-4511-97D4-4DD12324B78B}" destId="{979EE1DE-3653-4470-85D8-62622331813C}" srcOrd="0" destOrd="0" presId="urn:microsoft.com/office/officeart/2005/8/layout/radial5"/>
    <dgm:cxn modelId="{B99CC057-DC3C-4AEA-A0CF-A07513522077}" type="presOf" srcId="{E0D42BB7-B4CD-4A23-9F07-859DE016BA28}" destId="{D8C060C3-FE8E-4094-9688-5BC8FAF2BF48}" srcOrd="1" destOrd="0" presId="urn:microsoft.com/office/officeart/2005/8/layout/radial5"/>
    <dgm:cxn modelId="{D29D4E0C-7C21-416A-AD9D-DE58A4716F55}" srcId="{BE89F644-A5E7-4055-9DB3-1E3FFF2590B2}" destId="{3C7CE637-DEE8-4511-97D4-4DD12324B78B}" srcOrd="2" destOrd="0" parTransId="{D2A27782-4EE3-47BE-A64F-8A1838EBFB8C}" sibTransId="{56991C36-55A6-471E-B7E2-E7A0F7E6BAC1}"/>
    <dgm:cxn modelId="{478E6E33-4455-4B32-BEC5-5C7FFB246B34}" type="presOf" srcId="{F9087167-38A7-4117-B6D2-027707519020}" destId="{306F42D8-F72D-4C8F-A74E-BA778221D6E9}" srcOrd="0" destOrd="0" presId="urn:microsoft.com/office/officeart/2005/8/layout/radial5"/>
    <dgm:cxn modelId="{ED1E2EDE-54C2-4F79-BD79-E07FDA6192F4}" srcId="{BE89F644-A5E7-4055-9DB3-1E3FFF2590B2}" destId="{BD6D4C32-5103-48D3-8C55-D176A73B8222}" srcOrd="13" destOrd="0" parTransId="{64E7D9B3-96CB-4A84-BAEF-B226A5CE5BA7}" sibTransId="{2BD72CC0-8765-4AF6-9547-71EF963774A7}"/>
    <dgm:cxn modelId="{F3C40836-6B51-4657-8590-EC9052B2A0C2}" srcId="{BE89F644-A5E7-4055-9DB3-1E3FFF2590B2}" destId="{5D9E21A6-F090-45BC-82C1-05F2E15C3BD6}" srcOrd="11" destOrd="0" parTransId="{FF260ACC-5F04-4CD2-8526-93F4FF3EC140}" sibTransId="{63BBBC7B-1D1D-4CEE-9787-D3CE4F64DF7E}"/>
    <dgm:cxn modelId="{298DC71F-3F64-4E6F-B260-6F61B2BBE00E}" srcId="{BE89F644-A5E7-4055-9DB3-1E3FFF2590B2}" destId="{F9087167-38A7-4117-B6D2-027707519020}" srcOrd="17" destOrd="0" parTransId="{3EFC8E88-E672-4F5D-8392-FE81EDE80127}" sibTransId="{3B7EDC72-C2A0-4ABB-AF05-E6D67E1696BC}"/>
    <dgm:cxn modelId="{30BA80BE-5F19-43F7-9169-81737FA44F24}" type="presOf" srcId="{43E9789A-9289-4009-86EA-338CF0700E32}" destId="{2A516529-D8F3-4902-9635-FBB8400EDFF6}" srcOrd="0" destOrd="0" presId="urn:microsoft.com/office/officeart/2005/8/layout/radial5"/>
    <dgm:cxn modelId="{0D8E0AED-3E51-46CE-8ADA-C0E5F93138C1}" type="presOf" srcId="{B939CA10-3BF7-4E45-8FD0-96879A4975A8}" destId="{12C00081-5CB6-46D2-88CE-D8987CC184EF}" srcOrd="0" destOrd="0" presId="urn:microsoft.com/office/officeart/2005/8/layout/radial5"/>
    <dgm:cxn modelId="{A89A95B7-9B31-493F-A8A5-290AA88AD85A}" type="presOf" srcId="{93F84FF4-639D-4AE1-96CE-027B872720BC}" destId="{70E5F5B2-D028-4458-BD6E-6879D01DE08A}" srcOrd="0" destOrd="0" presId="urn:microsoft.com/office/officeart/2005/8/layout/radial5"/>
    <dgm:cxn modelId="{8B041EC4-EF38-40AD-8DEE-9A5CDB10BC0F}" srcId="{BE89F644-A5E7-4055-9DB3-1E3FFF2590B2}" destId="{FE9D6EDA-2EE5-4407-AE1A-B886F71300FB}" srcOrd="7" destOrd="0" parTransId="{00CD99EF-8326-4527-870C-C8A9F389E614}" sibTransId="{D4FAFFCC-68C7-41DF-B774-E24ABBCE8458}"/>
    <dgm:cxn modelId="{E047B067-A434-4E7A-929A-4ED59A809F99}" type="presOf" srcId="{7EBD5F6E-C166-43CA-8EEE-DD2067CCAF72}" destId="{582C0828-5890-4080-B48B-57089209C0FB}" srcOrd="1" destOrd="0" presId="urn:microsoft.com/office/officeart/2005/8/layout/radial5"/>
    <dgm:cxn modelId="{2B61A8F9-77CD-42D9-9739-20403DB55CFE}" type="presOf" srcId="{D53B4A63-5B5B-4925-BE37-C0D4B2B0D851}" destId="{BA01ED77-DAB7-4CD8-B647-AE8744069D12}" srcOrd="0" destOrd="0" presId="urn:microsoft.com/office/officeart/2005/8/layout/radial5"/>
    <dgm:cxn modelId="{BEA35E79-B1FE-4FCC-99EA-F2B34DF08BA5}" srcId="{BE89F644-A5E7-4055-9DB3-1E3FFF2590B2}" destId="{0944B9CA-5979-4627-BC45-36FBC0E871AD}" srcOrd="0" destOrd="0" parTransId="{7029C8D7-E3A6-41F0-A924-B82B852BAE3D}" sibTransId="{F87B0CC6-754B-4B32-9030-C2836A19CE14}"/>
    <dgm:cxn modelId="{FA53D3A1-3F64-4539-AEDE-3ED86DEF5A75}" type="presOf" srcId="{93F84FF4-639D-4AE1-96CE-027B872720BC}" destId="{8B2AFCD6-A31A-42A2-85D8-89CA892FF452}" srcOrd="1" destOrd="0" presId="urn:microsoft.com/office/officeart/2005/8/layout/radial5"/>
    <dgm:cxn modelId="{19896C86-4E81-4EEF-852E-6C07766B6A84}" type="presOf" srcId="{5D9E21A6-F090-45BC-82C1-05F2E15C3BD6}" destId="{4912BD4C-829F-4C59-B2F6-675896F8C8E5}" srcOrd="0" destOrd="0" presId="urn:microsoft.com/office/officeart/2005/8/layout/radial5"/>
    <dgm:cxn modelId="{879F8104-9F7E-4D12-B9BA-0F2D2DFBDDA1}" type="presOf" srcId="{A72B82C3-149A-4737-9620-73A0043B1898}" destId="{93E3598F-9CEE-49BC-A882-FF442C915925}" srcOrd="0" destOrd="0" presId="urn:microsoft.com/office/officeart/2005/8/layout/radial5"/>
    <dgm:cxn modelId="{679AD5B3-D4A0-48D3-B084-540D1B87EE53}" type="presOf" srcId="{2768CA87-D94B-478C-8EE7-9812380A1562}" destId="{EF95CD45-337A-4B44-A192-F723CE4A8468}" srcOrd="0" destOrd="0" presId="urn:microsoft.com/office/officeart/2005/8/layout/radial5"/>
    <dgm:cxn modelId="{22F21C5F-ECAD-4474-8D20-99E066A46148}" srcId="{BE89F644-A5E7-4055-9DB3-1E3FFF2590B2}" destId="{624D919D-454D-448D-B08B-D376A32B67F4}" srcOrd="3" destOrd="0" parTransId="{FE439297-EC01-458F-913E-07C0FCFAB092}" sibTransId="{E595F098-501A-406C-AAB7-6E0781BF0F25}"/>
    <dgm:cxn modelId="{159FF16A-8EDC-4BA3-8E9B-156618309AC3}" type="presOf" srcId="{FE439297-EC01-458F-913E-07C0FCFAB092}" destId="{5BD981B8-54A0-4F8F-AE36-57869A284A8E}" srcOrd="0" destOrd="0" presId="urn:microsoft.com/office/officeart/2005/8/layout/radial5"/>
    <dgm:cxn modelId="{3F0115CF-80B3-4F46-A5FE-1434740F8E1B}" type="presOf" srcId="{37D05D76-599A-4869-95EB-E40FBC30C936}" destId="{39129464-643C-454B-A584-FB1CD4929618}" srcOrd="1" destOrd="0" presId="urn:microsoft.com/office/officeart/2005/8/layout/radial5"/>
    <dgm:cxn modelId="{0E797FBA-BCFA-4C0D-843E-D590314099C6}" type="presOf" srcId="{A995266F-90CC-4B38-9222-4C57C8A57D51}" destId="{983B850C-41B9-4EA1-8121-CF5CBD9069DB}" srcOrd="0" destOrd="0" presId="urn:microsoft.com/office/officeart/2005/8/layout/radial5"/>
    <dgm:cxn modelId="{8396677E-6FE8-4BCE-B8FE-05AF7E8F428A}" type="presOf" srcId="{7EBD5F6E-C166-43CA-8EEE-DD2067CCAF72}" destId="{07C355AF-2510-404E-B4DC-4F2771B99450}" srcOrd="0" destOrd="0" presId="urn:microsoft.com/office/officeart/2005/8/layout/radial5"/>
    <dgm:cxn modelId="{54EB93E2-F9B8-4979-A2D8-B7AEE85BC08E}" type="presOf" srcId="{85E1D5F5-B307-4C04-A08E-79EBED76EC4B}" destId="{A27EAA82-8F06-4A8C-80D1-3402C4400DD8}" srcOrd="0" destOrd="0" presId="urn:microsoft.com/office/officeart/2005/8/layout/radial5"/>
    <dgm:cxn modelId="{96847A46-8316-4391-BAE8-5D27AC0EDE0A}" type="presOf" srcId="{BE89F644-A5E7-4055-9DB3-1E3FFF2590B2}" destId="{47A4BCC8-F05A-47CF-9420-055C6AFD4213}" srcOrd="0" destOrd="0" presId="urn:microsoft.com/office/officeart/2005/8/layout/radial5"/>
    <dgm:cxn modelId="{CDD67537-3728-4BDE-9B83-AA882D725CBB}" type="presOf" srcId="{E0D42BB7-B4CD-4A23-9F07-859DE016BA28}" destId="{9F6A8B37-51F6-40D6-ABC3-90D951A51403}" srcOrd="0" destOrd="0" presId="urn:microsoft.com/office/officeart/2005/8/layout/radial5"/>
    <dgm:cxn modelId="{174A05B9-F95C-42B7-8F18-ACB2EB7FB304}" srcId="{BE89F644-A5E7-4055-9DB3-1E3FFF2590B2}" destId="{B5949FEC-52AB-425C-81E4-EBDEF378323A}" srcOrd="14" destOrd="0" parTransId="{FC4326FD-6C03-46A0-8395-70A06D8FB8CB}" sibTransId="{38186021-1F16-42B0-8234-2D9C8F51C93D}"/>
    <dgm:cxn modelId="{88E5FD57-6C45-4D24-9D55-28D8CF64F0B1}" type="presOf" srcId="{FF260ACC-5F04-4CD2-8526-93F4FF3EC140}" destId="{3E6648A7-CDE0-4A00-A332-F16DB54BCDCE}" srcOrd="1" destOrd="0" presId="urn:microsoft.com/office/officeart/2005/8/layout/radial5"/>
    <dgm:cxn modelId="{923EC870-169D-4438-AEDB-C7015D6CDC13}" type="presOf" srcId="{64E7D9B3-96CB-4A84-BAEF-B226A5CE5BA7}" destId="{8C5FB426-C10C-449A-93CE-AFA16D25838D}" srcOrd="0" destOrd="0" presId="urn:microsoft.com/office/officeart/2005/8/layout/radial5"/>
    <dgm:cxn modelId="{E1EFC983-08D9-4D37-B50E-CC5E0A7BFC60}" type="presOf" srcId="{7029C8D7-E3A6-41F0-A924-B82B852BAE3D}" destId="{642761C6-AEAB-4BBD-BB9B-413A73B708BD}" srcOrd="0" destOrd="0" presId="urn:microsoft.com/office/officeart/2005/8/layout/radial5"/>
    <dgm:cxn modelId="{E856429D-F99D-4823-B736-20597F010569}" srcId="{BE89F644-A5E7-4055-9DB3-1E3FFF2590B2}" destId="{A995266F-90CC-4B38-9222-4C57C8A57D51}" srcOrd="12" destOrd="0" parTransId="{DBA790E9-149D-4CFD-9422-551B57A84C52}" sibTransId="{0D16040A-14E0-461F-A518-BC89931A366C}"/>
    <dgm:cxn modelId="{C3DC1D45-6869-4109-8578-A8706B6BA6B9}" type="presOf" srcId="{624D919D-454D-448D-B08B-D376A32B67F4}" destId="{08455B4E-554B-4E34-A00A-C36072BA54B6}" srcOrd="0" destOrd="0" presId="urn:microsoft.com/office/officeart/2005/8/layout/radial5"/>
    <dgm:cxn modelId="{D491433A-BC03-4E02-85E4-91766FFB5346}" type="presOf" srcId="{3EFC8E88-E672-4F5D-8392-FE81EDE80127}" destId="{C6174C68-5187-47FD-ADD8-B43FF983C343}" srcOrd="0" destOrd="0" presId="urn:microsoft.com/office/officeart/2005/8/layout/radial5"/>
    <dgm:cxn modelId="{DCA041DE-70F2-460D-92C5-B530C3B82D5C}" type="presOf" srcId="{FF260ACC-5F04-4CD2-8526-93F4FF3EC140}" destId="{B10CABD0-6765-4193-9FB6-B301145B6AD9}" srcOrd="0" destOrd="0" presId="urn:microsoft.com/office/officeart/2005/8/layout/radial5"/>
    <dgm:cxn modelId="{7977CC9E-12EB-4430-9633-5B6977A6B41E}" srcId="{BE89F644-A5E7-4055-9DB3-1E3FFF2590B2}" destId="{85E1D5F5-B307-4C04-A08E-79EBED76EC4B}" srcOrd="1" destOrd="0" parTransId="{C8E17E32-8B97-43C4-82C4-19202429C09B}" sibTransId="{BDB7000C-9F81-4759-AD5D-3A99AAF57A8A}"/>
    <dgm:cxn modelId="{6F0359DF-C8DA-4906-BD12-8D09C942809E}" type="presOf" srcId="{FE439297-EC01-458F-913E-07C0FCFAB092}" destId="{06B30835-2076-47DE-B4AD-B086B39F3B8D}" srcOrd="1" destOrd="0" presId="urn:microsoft.com/office/officeart/2005/8/layout/radial5"/>
    <dgm:cxn modelId="{F2FEF5E1-AB84-42B8-BBA9-C60A2B55C14A}" type="presOf" srcId="{E61320E5-6C07-4C92-AAC0-9FF99DDD121E}" destId="{95F1FC8E-DE61-4FC9-8FF7-1D8B4D5FD695}" srcOrd="1" destOrd="0" presId="urn:microsoft.com/office/officeart/2005/8/layout/radial5"/>
    <dgm:cxn modelId="{A2231E19-0809-482D-86CF-AA86551506E2}" type="presOf" srcId="{00CD99EF-8326-4527-870C-C8A9F389E614}" destId="{CFB10D3F-5A6B-4412-A516-F5B981380068}" srcOrd="0" destOrd="0" presId="urn:microsoft.com/office/officeart/2005/8/layout/radial5"/>
    <dgm:cxn modelId="{75BC4D9E-93E6-4FA0-BC29-A591EC71F82B}" type="presOf" srcId="{60E976DA-56F9-455A-954F-2B449C0FFF36}" destId="{5439EC4F-1610-4850-9140-2960DB2CC671}" srcOrd="0" destOrd="0" presId="urn:microsoft.com/office/officeart/2005/8/layout/radial5"/>
    <dgm:cxn modelId="{68B18826-12C6-4ED8-8DED-5AA0F5CE530E}" type="presOf" srcId="{0944B9CA-5979-4627-BC45-36FBC0E871AD}" destId="{E2E6148A-54BB-4F37-B7BD-35A792DD6224}" srcOrd="0" destOrd="0" presId="urn:microsoft.com/office/officeart/2005/8/layout/radial5"/>
    <dgm:cxn modelId="{B3AF129D-032E-402B-88EF-8B5EC78FDEF1}" srcId="{BE89F644-A5E7-4055-9DB3-1E3FFF2590B2}" destId="{60E976DA-56F9-455A-954F-2B449C0FFF36}" srcOrd="10" destOrd="0" parTransId="{B939CA10-3BF7-4E45-8FD0-96879A4975A8}" sibTransId="{1F5B3054-BA64-40FB-A650-42D9A82815B8}"/>
    <dgm:cxn modelId="{9EEA0FEE-F7B9-4050-B65C-C8E30D0B5BCB}" type="presOf" srcId="{FE9D6EDA-2EE5-4407-AE1A-B886F71300FB}" destId="{7B4EC242-FACE-4510-89B2-082D391635F8}" srcOrd="0" destOrd="0" presId="urn:microsoft.com/office/officeart/2005/8/layout/radial5"/>
    <dgm:cxn modelId="{5A71A251-ADED-41AC-8A66-D7F7569C32F6}" srcId="{A72B82C3-149A-4737-9620-73A0043B1898}" destId="{BE89F644-A5E7-4055-9DB3-1E3FFF2590B2}" srcOrd="0" destOrd="0" parTransId="{F9F3A0D3-5B11-4F67-8B15-0552A9EC8AAB}" sibTransId="{DA6F40A2-0E7E-405B-AA32-F751CC08ABA7}"/>
    <dgm:cxn modelId="{1D11CA7E-40ED-4230-B54B-D17AF1A6E681}" srcId="{BE89F644-A5E7-4055-9DB3-1E3FFF2590B2}" destId="{2768CA87-D94B-478C-8EE7-9812380A1562}" srcOrd="9" destOrd="0" parTransId="{E61320E5-6C07-4C92-AAC0-9FF99DDD121E}" sibTransId="{0C7C33FF-57D7-458D-96DF-8FA0FB4AEB70}"/>
    <dgm:cxn modelId="{A333D24C-D98C-4BF0-BBCC-95186019CB7C}" type="presOf" srcId="{0E8E2699-C4E4-40E0-81D3-E850E32B51AF}" destId="{C1AC3C93-8C48-432D-ABF0-EAC05D4290EF}" srcOrd="0" destOrd="0" presId="urn:microsoft.com/office/officeart/2005/8/layout/radial5"/>
    <dgm:cxn modelId="{271D9D10-171C-48A2-ACA7-7B769CF218CB}" type="presOf" srcId="{DB3FDDAA-50B9-4F3A-AA74-3E82AE576338}" destId="{9488231D-2049-46C7-A97E-0526E7D22F2B}" srcOrd="0" destOrd="0" presId="urn:microsoft.com/office/officeart/2005/8/layout/radial5"/>
    <dgm:cxn modelId="{46B3ABC1-9E60-474C-8DAA-F0D5B30A72C1}" type="presOf" srcId="{E61320E5-6C07-4C92-AAC0-9FF99DDD121E}" destId="{6F5C0AF7-751A-4164-8FC9-A9282236FF20}" srcOrd="0" destOrd="0" presId="urn:microsoft.com/office/officeart/2005/8/layout/radial5"/>
    <dgm:cxn modelId="{15F3D53B-5C92-46BF-AC8C-F3156FDDAB7C}" type="presOf" srcId="{98F74E66-6548-47A4-9779-E4E7B3AA0671}" destId="{26EEC6DF-CC28-4EE9-B68F-2EE86B4B3693}" srcOrd="0" destOrd="0" presId="urn:microsoft.com/office/officeart/2005/8/layout/radial5"/>
    <dgm:cxn modelId="{A1A3B62F-1C5B-4E20-B115-74C5B60983F8}" type="presOf" srcId="{FC4326FD-6C03-46A0-8395-70A06D8FB8CB}" destId="{3A89EDD0-E690-4F9F-8CB9-DACA0B30A5F4}" srcOrd="1" destOrd="0" presId="urn:microsoft.com/office/officeart/2005/8/layout/radial5"/>
    <dgm:cxn modelId="{430231FB-F645-4800-BE83-0910A40B81B9}" type="presOf" srcId="{FC4326FD-6C03-46A0-8395-70A06D8FB8CB}" destId="{1CDE2308-93D2-46D5-8B5E-7826788F2579}" srcOrd="0" destOrd="0" presId="urn:microsoft.com/office/officeart/2005/8/layout/radial5"/>
    <dgm:cxn modelId="{CD8AF4C6-AAB4-4556-8540-6B5BF7FE04EB}" type="presParOf" srcId="{93E3598F-9CEE-49BC-A882-FF442C915925}" destId="{47A4BCC8-F05A-47CF-9420-055C6AFD4213}" srcOrd="0" destOrd="0" presId="urn:microsoft.com/office/officeart/2005/8/layout/radial5"/>
    <dgm:cxn modelId="{123CFA2F-B392-4780-AAA2-17A6B29DC2FE}" type="presParOf" srcId="{93E3598F-9CEE-49BC-A882-FF442C915925}" destId="{642761C6-AEAB-4BBD-BB9B-413A73B708BD}" srcOrd="1" destOrd="0" presId="urn:microsoft.com/office/officeart/2005/8/layout/radial5"/>
    <dgm:cxn modelId="{95617FA0-255D-40B2-8423-076DA5A06343}" type="presParOf" srcId="{642761C6-AEAB-4BBD-BB9B-413A73B708BD}" destId="{8873C93A-DB90-4C37-B6DD-6BBB6C9EC39F}" srcOrd="0" destOrd="0" presId="urn:microsoft.com/office/officeart/2005/8/layout/radial5"/>
    <dgm:cxn modelId="{748EE3FD-F8A8-48EB-AFB1-B750D46C454B}" type="presParOf" srcId="{93E3598F-9CEE-49BC-A882-FF442C915925}" destId="{E2E6148A-54BB-4F37-B7BD-35A792DD6224}" srcOrd="2" destOrd="0" presId="urn:microsoft.com/office/officeart/2005/8/layout/radial5"/>
    <dgm:cxn modelId="{31AF2D44-C94C-4D11-85EF-ECBEDE9E6EE3}" type="presParOf" srcId="{93E3598F-9CEE-49BC-A882-FF442C915925}" destId="{F8D0DE7A-38A7-4682-AE6D-4DB0DC59323B}" srcOrd="3" destOrd="0" presId="urn:microsoft.com/office/officeart/2005/8/layout/radial5"/>
    <dgm:cxn modelId="{CB0DCE05-6DFD-4B66-A42B-9240492810B3}" type="presParOf" srcId="{F8D0DE7A-38A7-4682-AE6D-4DB0DC59323B}" destId="{EBAC500C-0162-4E46-8A7E-4C3495661D10}" srcOrd="0" destOrd="0" presId="urn:microsoft.com/office/officeart/2005/8/layout/radial5"/>
    <dgm:cxn modelId="{1CBDF06E-A9EE-4C45-8F5F-282A63E1B19D}" type="presParOf" srcId="{93E3598F-9CEE-49BC-A882-FF442C915925}" destId="{A27EAA82-8F06-4A8C-80D1-3402C4400DD8}" srcOrd="4" destOrd="0" presId="urn:microsoft.com/office/officeart/2005/8/layout/radial5"/>
    <dgm:cxn modelId="{4FF52366-5EAF-402F-B7B5-B9A8D70D9ECD}" type="presParOf" srcId="{93E3598F-9CEE-49BC-A882-FF442C915925}" destId="{867169FD-BF87-4FD6-9F08-FB2BCF41577A}" srcOrd="5" destOrd="0" presId="urn:microsoft.com/office/officeart/2005/8/layout/radial5"/>
    <dgm:cxn modelId="{798798F7-165B-42FE-B3EC-D00758D8CDA3}" type="presParOf" srcId="{867169FD-BF87-4FD6-9F08-FB2BCF41577A}" destId="{C3C6E120-6DA4-42C4-AC4C-10531FC0A80D}" srcOrd="0" destOrd="0" presId="urn:microsoft.com/office/officeart/2005/8/layout/radial5"/>
    <dgm:cxn modelId="{3C2089E0-EFAF-4D05-AE34-CD5FB5E63050}" type="presParOf" srcId="{93E3598F-9CEE-49BC-A882-FF442C915925}" destId="{979EE1DE-3653-4470-85D8-62622331813C}" srcOrd="6" destOrd="0" presId="urn:microsoft.com/office/officeart/2005/8/layout/radial5"/>
    <dgm:cxn modelId="{0524FA74-0218-4D15-9C6E-328DA5989DA9}" type="presParOf" srcId="{93E3598F-9CEE-49BC-A882-FF442C915925}" destId="{5BD981B8-54A0-4F8F-AE36-57869A284A8E}" srcOrd="7" destOrd="0" presId="urn:microsoft.com/office/officeart/2005/8/layout/radial5"/>
    <dgm:cxn modelId="{BF403943-E3F2-4D0C-93DC-880F5006F90E}" type="presParOf" srcId="{5BD981B8-54A0-4F8F-AE36-57869A284A8E}" destId="{06B30835-2076-47DE-B4AD-B086B39F3B8D}" srcOrd="0" destOrd="0" presId="urn:microsoft.com/office/officeart/2005/8/layout/radial5"/>
    <dgm:cxn modelId="{094AD646-4078-4837-9223-D4EACCFE392D}" type="presParOf" srcId="{93E3598F-9CEE-49BC-A882-FF442C915925}" destId="{08455B4E-554B-4E34-A00A-C36072BA54B6}" srcOrd="8" destOrd="0" presId="urn:microsoft.com/office/officeart/2005/8/layout/radial5"/>
    <dgm:cxn modelId="{5316007A-B387-468A-9C70-4E1E393531EB}" type="presParOf" srcId="{93E3598F-9CEE-49BC-A882-FF442C915925}" destId="{9F6A8B37-51F6-40D6-ABC3-90D951A51403}" srcOrd="9" destOrd="0" presId="urn:microsoft.com/office/officeart/2005/8/layout/radial5"/>
    <dgm:cxn modelId="{AAF271C4-72D1-42C9-9D8E-D2DBF23A0EA7}" type="presParOf" srcId="{9F6A8B37-51F6-40D6-ABC3-90D951A51403}" destId="{D8C060C3-FE8E-4094-9688-5BC8FAF2BF48}" srcOrd="0" destOrd="0" presId="urn:microsoft.com/office/officeart/2005/8/layout/radial5"/>
    <dgm:cxn modelId="{5DCBF914-19D1-4249-968F-B707AFF2A7FE}" type="presParOf" srcId="{93E3598F-9CEE-49BC-A882-FF442C915925}" destId="{238DB508-67D7-4F5A-9009-E196614DD419}" srcOrd="10" destOrd="0" presId="urn:microsoft.com/office/officeart/2005/8/layout/radial5"/>
    <dgm:cxn modelId="{CB69D4F1-A913-445C-AE95-FDE72DDA202D}" type="presParOf" srcId="{93E3598F-9CEE-49BC-A882-FF442C915925}" destId="{70E5F5B2-D028-4458-BD6E-6879D01DE08A}" srcOrd="11" destOrd="0" presId="urn:microsoft.com/office/officeart/2005/8/layout/radial5"/>
    <dgm:cxn modelId="{CE8D8AA1-955F-4C46-A5BA-4B70CBAC49CD}" type="presParOf" srcId="{70E5F5B2-D028-4458-BD6E-6879D01DE08A}" destId="{8B2AFCD6-A31A-42A2-85D8-89CA892FF452}" srcOrd="0" destOrd="0" presId="urn:microsoft.com/office/officeart/2005/8/layout/radial5"/>
    <dgm:cxn modelId="{AB134A55-CC72-4AC1-8FFC-74B80D59618C}" type="presParOf" srcId="{93E3598F-9CEE-49BC-A882-FF442C915925}" destId="{BA01ED77-DAB7-4CD8-B647-AE8744069D12}" srcOrd="12" destOrd="0" presId="urn:microsoft.com/office/officeart/2005/8/layout/radial5"/>
    <dgm:cxn modelId="{4B23A4F4-3B89-4682-B45D-7CE6DB7210D6}" type="presParOf" srcId="{93E3598F-9CEE-49BC-A882-FF442C915925}" destId="{D251FAD9-F4A7-4584-96A8-0C3CF13693ED}" srcOrd="13" destOrd="0" presId="urn:microsoft.com/office/officeart/2005/8/layout/radial5"/>
    <dgm:cxn modelId="{25EC50D4-2E60-4187-AB81-D056C7021329}" type="presParOf" srcId="{D251FAD9-F4A7-4584-96A8-0C3CF13693ED}" destId="{39129464-643C-454B-A584-FB1CD4929618}" srcOrd="0" destOrd="0" presId="urn:microsoft.com/office/officeart/2005/8/layout/radial5"/>
    <dgm:cxn modelId="{DCEFCCE3-B5C2-4AAD-AC7A-8B81345746E5}" type="presParOf" srcId="{93E3598F-9CEE-49BC-A882-FF442C915925}" destId="{9488231D-2049-46C7-A97E-0526E7D22F2B}" srcOrd="14" destOrd="0" presId="urn:microsoft.com/office/officeart/2005/8/layout/radial5"/>
    <dgm:cxn modelId="{17DA5F00-7F64-444D-8D3A-064E7C095B8D}" type="presParOf" srcId="{93E3598F-9CEE-49BC-A882-FF442C915925}" destId="{CFB10D3F-5A6B-4412-A516-F5B981380068}" srcOrd="15" destOrd="0" presId="urn:microsoft.com/office/officeart/2005/8/layout/radial5"/>
    <dgm:cxn modelId="{B4760D67-1D04-43B8-980C-7226C988700A}" type="presParOf" srcId="{CFB10D3F-5A6B-4412-A516-F5B981380068}" destId="{F633CDE9-7AE0-4823-BED2-8004D860ED0A}" srcOrd="0" destOrd="0" presId="urn:microsoft.com/office/officeart/2005/8/layout/radial5"/>
    <dgm:cxn modelId="{0DECB78A-A9B3-43A5-9275-1E0D9BC3457F}" type="presParOf" srcId="{93E3598F-9CEE-49BC-A882-FF442C915925}" destId="{7B4EC242-FACE-4510-89B2-082D391635F8}" srcOrd="16" destOrd="0" presId="urn:microsoft.com/office/officeart/2005/8/layout/radial5"/>
    <dgm:cxn modelId="{45A663C2-3414-4ED4-A2E3-48FDFC0293CB}" type="presParOf" srcId="{93E3598F-9CEE-49BC-A882-FF442C915925}" destId="{D1CD7058-7328-492A-97E5-BF51095AEB19}" srcOrd="17" destOrd="0" presId="urn:microsoft.com/office/officeart/2005/8/layout/radial5"/>
    <dgm:cxn modelId="{69C70E0A-0D4B-487A-B4A8-E159CA3DAA85}" type="presParOf" srcId="{D1CD7058-7328-492A-97E5-BF51095AEB19}" destId="{0E4F66B7-4BC8-488E-9043-71EA5881B216}" srcOrd="0" destOrd="0" presId="urn:microsoft.com/office/officeart/2005/8/layout/radial5"/>
    <dgm:cxn modelId="{65005336-BB04-4D1E-88C7-DE02751F5D99}" type="presParOf" srcId="{93E3598F-9CEE-49BC-A882-FF442C915925}" destId="{C1AC3C93-8C48-432D-ABF0-EAC05D4290EF}" srcOrd="18" destOrd="0" presId="urn:microsoft.com/office/officeart/2005/8/layout/radial5"/>
    <dgm:cxn modelId="{6C13BE62-D912-457E-AC1C-A4DFFF1BD9A5}" type="presParOf" srcId="{93E3598F-9CEE-49BC-A882-FF442C915925}" destId="{6F5C0AF7-751A-4164-8FC9-A9282236FF20}" srcOrd="19" destOrd="0" presId="urn:microsoft.com/office/officeart/2005/8/layout/radial5"/>
    <dgm:cxn modelId="{50FA18CE-E5D8-4469-A37D-A5474D70B678}" type="presParOf" srcId="{6F5C0AF7-751A-4164-8FC9-A9282236FF20}" destId="{95F1FC8E-DE61-4FC9-8FF7-1D8B4D5FD695}" srcOrd="0" destOrd="0" presId="urn:microsoft.com/office/officeart/2005/8/layout/radial5"/>
    <dgm:cxn modelId="{522425AA-7E8B-4FE8-B213-58C28B60E06F}" type="presParOf" srcId="{93E3598F-9CEE-49BC-A882-FF442C915925}" destId="{EF95CD45-337A-4B44-A192-F723CE4A8468}" srcOrd="20" destOrd="0" presId="urn:microsoft.com/office/officeart/2005/8/layout/radial5"/>
    <dgm:cxn modelId="{26940930-ECB1-4092-9DFA-6B99D85AC80F}" type="presParOf" srcId="{93E3598F-9CEE-49BC-A882-FF442C915925}" destId="{12C00081-5CB6-46D2-88CE-D8987CC184EF}" srcOrd="21" destOrd="0" presId="urn:microsoft.com/office/officeart/2005/8/layout/radial5"/>
    <dgm:cxn modelId="{08DCEDD6-6BDC-46CE-B215-7A42B187AA15}" type="presParOf" srcId="{12C00081-5CB6-46D2-88CE-D8987CC184EF}" destId="{66F92504-0BF2-4144-B5BD-1433DB6AB0B5}" srcOrd="0" destOrd="0" presId="urn:microsoft.com/office/officeart/2005/8/layout/radial5"/>
    <dgm:cxn modelId="{32EFA398-37BE-4900-9B2C-1238C28BFDB4}" type="presParOf" srcId="{93E3598F-9CEE-49BC-A882-FF442C915925}" destId="{5439EC4F-1610-4850-9140-2960DB2CC671}" srcOrd="22" destOrd="0" presId="urn:microsoft.com/office/officeart/2005/8/layout/radial5"/>
    <dgm:cxn modelId="{3398C6EA-66F6-4E76-A879-CA41EE569C76}" type="presParOf" srcId="{93E3598F-9CEE-49BC-A882-FF442C915925}" destId="{B10CABD0-6765-4193-9FB6-B301145B6AD9}" srcOrd="23" destOrd="0" presId="urn:microsoft.com/office/officeart/2005/8/layout/radial5"/>
    <dgm:cxn modelId="{6B4CE2AF-253A-4BBA-8397-BD72DB3F0196}" type="presParOf" srcId="{B10CABD0-6765-4193-9FB6-B301145B6AD9}" destId="{3E6648A7-CDE0-4A00-A332-F16DB54BCDCE}" srcOrd="0" destOrd="0" presId="urn:microsoft.com/office/officeart/2005/8/layout/radial5"/>
    <dgm:cxn modelId="{803A26DA-7E53-4FAD-990B-D554E61DDE79}" type="presParOf" srcId="{93E3598F-9CEE-49BC-A882-FF442C915925}" destId="{4912BD4C-829F-4C59-B2F6-675896F8C8E5}" srcOrd="24" destOrd="0" presId="urn:microsoft.com/office/officeart/2005/8/layout/radial5"/>
    <dgm:cxn modelId="{A29A4C67-BD23-49FC-ADC6-40764EBA7455}" type="presParOf" srcId="{93E3598F-9CEE-49BC-A882-FF442C915925}" destId="{2BD0552F-487D-48B9-A1DD-6786E6A500FF}" srcOrd="25" destOrd="0" presId="urn:microsoft.com/office/officeart/2005/8/layout/radial5"/>
    <dgm:cxn modelId="{E71E76DA-B291-4DD5-9243-FF88EAEC1F1E}" type="presParOf" srcId="{2BD0552F-487D-48B9-A1DD-6786E6A500FF}" destId="{450F2F9B-E0B8-4AFD-A99F-BA995866D100}" srcOrd="0" destOrd="0" presId="urn:microsoft.com/office/officeart/2005/8/layout/radial5"/>
    <dgm:cxn modelId="{B94C38E5-9308-418C-A84E-4EDC709E2E34}" type="presParOf" srcId="{93E3598F-9CEE-49BC-A882-FF442C915925}" destId="{983B850C-41B9-4EA1-8121-CF5CBD9069DB}" srcOrd="26" destOrd="0" presId="urn:microsoft.com/office/officeart/2005/8/layout/radial5"/>
    <dgm:cxn modelId="{ED407972-81F7-4195-BEC7-10C33BC27127}" type="presParOf" srcId="{93E3598F-9CEE-49BC-A882-FF442C915925}" destId="{8C5FB426-C10C-449A-93CE-AFA16D25838D}" srcOrd="27" destOrd="0" presId="urn:microsoft.com/office/officeart/2005/8/layout/radial5"/>
    <dgm:cxn modelId="{76328BF7-F781-4BD7-A07D-3B4D1594AA34}" type="presParOf" srcId="{8C5FB426-C10C-449A-93CE-AFA16D25838D}" destId="{83D6738B-DC01-4196-9754-599F5CAC160B}" srcOrd="0" destOrd="0" presId="urn:microsoft.com/office/officeart/2005/8/layout/radial5"/>
    <dgm:cxn modelId="{DFD9D56E-6BCC-406C-B95D-C17071953DB5}" type="presParOf" srcId="{93E3598F-9CEE-49BC-A882-FF442C915925}" destId="{632223B2-D821-4DE7-BD21-8CC16E4F58AA}" srcOrd="28" destOrd="0" presId="urn:microsoft.com/office/officeart/2005/8/layout/radial5"/>
    <dgm:cxn modelId="{6324E9DD-DDF4-4793-9241-EBFF7B52F487}" type="presParOf" srcId="{93E3598F-9CEE-49BC-A882-FF442C915925}" destId="{1CDE2308-93D2-46D5-8B5E-7826788F2579}" srcOrd="29" destOrd="0" presId="urn:microsoft.com/office/officeart/2005/8/layout/radial5"/>
    <dgm:cxn modelId="{762A6FFF-C40D-484D-8190-580EE9D8E6D3}" type="presParOf" srcId="{1CDE2308-93D2-46D5-8B5E-7826788F2579}" destId="{3A89EDD0-E690-4F9F-8CB9-DACA0B30A5F4}" srcOrd="0" destOrd="0" presId="urn:microsoft.com/office/officeart/2005/8/layout/radial5"/>
    <dgm:cxn modelId="{D7550161-9372-4BBF-BD10-7FA70E2248DB}" type="presParOf" srcId="{93E3598F-9CEE-49BC-A882-FF442C915925}" destId="{98F8D0C1-BF91-485F-A998-5066997B2C21}" srcOrd="30" destOrd="0" presId="urn:microsoft.com/office/officeart/2005/8/layout/radial5"/>
    <dgm:cxn modelId="{BBC6F6B5-7B8D-459B-A1AA-4D86D5AD4CF8}" type="presParOf" srcId="{93E3598F-9CEE-49BC-A882-FF442C915925}" destId="{3B923C8A-6547-490E-A28D-251E76A616D4}" srcOrd="31" destOrd="0" presId="urn:microsoft.com/office/officeart/2005/8/layout/radial5"/>
    <dgm:cxn modelId="{359C9A6E-D900-4DB8-AD26-4ED7F5406D22}" type="presParOf" srcId="{3B923C8A-6547-490E-A28D-251E76A616D4}" destId="{A4AF95E2-D0BB-4AA0-93E4-3C7E1DB18480}" srcOrd="0" destOrd="0" presId="urn:microsoft.com/office/officeart/2005/8/layout/radial5"/>
    <dgm:cxn modelId="{8C99A740-3221-44FD-BF5D-354184F0349F}" type="presParOf" srcId="{93E3598F-9CEE-49BC-A882-FF442C915925}" destId="{2A516529-D8F3-4902-9635-FBB8400EDFF6}" srcOrd="32" destOrd="0" presId="urn:microsoft.com/office/officeart/2005/8/layout/radial5"/>
    <dgm:cxn modelId="{9159E349-DD31-4D8D-9FC0-0AE878C29313}" type="presParOf" srcId="{93E3598F-9CEE-49BC-A882-FF442C915925}" destId="{07C355AF-2510-404E-B4DC-4F2771B99450}" srcOrd="33" destOrd="0" presId="urn:microsoft.com/office/officeart/2005/8/layout/radial5"/>
    <dgm:cxn modelId="{D3C9B2D4-6A73-4733-8BFB-DB954B10BE75}" type="presParOf" srcId="{07C355AF-2510-404E-B4DC-4F2771B99450}" destId="{582C0828-5890-4080-B48B-57089209C0FB}" srcOrd="0" destOrd="0" presId="urn:microsoft.com/office/officeart/2005/8/layout/radial5"/>
    <dgm:cxn modelId="{25F5AAD8-3AA3-441D-83C4-D122271DDA13}" type="presParOf" srcId="{93E3598F-9CEE-49BC-A882-FF442C915925}" destId="{26EEC6DF-CC28-4EE9-B68F-2EE86B4B3693}" srcOrd="34" destOrd="0" presId="urn:microsoft.com/office/officeart/2005/8/layout/radial5"/>
    <dgm:cxn modelId="{F0ABF985-74CD-4B73-8049-4E7F01192C2D}" type="presParOf" srcId="{93E3598F-9CEE-49BC-A882-FF442C915925}" destId="{C6174C68-5187-47FD-ADD8-B43FF983C343}" srcOrd="35" destOrd="0" presId="urn:microsoft.com/office/officeart/2005/8/layout/radial5"/>
    <dgm:cxn modelId="{D10DA987-EF8B-4946-9CEA-9A590FC9D67B}" type="presParOf" srcId="{C6174C68-5187-47FD-ADD8-B43FF983C343}" destId="{4A5D5CBF-9093-4B40-A915-D215DE128FA1}" srcOrd="0" destOrd="0" presId="urn:microsoft.com/office/officeart/2005/8/layout/radial5"/>
    <dgm:cxn modelId="{CE62F6BE-9409-4198-B9FA-460EF3342DCA}" type="presParOf" srcId="{93E3598F-9CEE-49BC-A882-FF442C915925}" destId="{306F42D8-F72D-4C8F-A74E-BA778221D6E9}" srcOrd="3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4D25B5-4E2E-4EED-B2E3-1EB8CCF6AA8D}" type="doc">
      <dgm:prSet loTypeId="urn:microsoft.com/office/officeart/2005/8/layout/cycle8" loCatId="cycle" qsTypeId="urn:microsoft.com/office/officeart/2005/8/quickstyle/3d4" qsCatId="3D" csTypeId="urn:microsoft.com/office/officeart/2005/8/colors/colorful2" csCatId="colorful" phldr="1"/>
      <dgm:spPr/>
    </dgm:pt>
    <dgm:pt modelId="{84A7EEA9-E4CE-4981-8BA2-41FDFA63763F}">
      <dgm:prSet phldrT="[文本]"/>
      <dgm:spPr/>
      <dgm:t>
        <a:bodyPr/>
        <a:lstStyle/>
        <a:p>
          <a:r>
            <a:rPr lang="zh-CN" altLang="en-US" dirty="0" smtClean="0"/>
            <a:t>排水</a:t>
          </a:r>
          <a:endParaRPr lang="zh-CN" altLang="en-US" dirty="0"/>
        </a:p>
      </dgm:t>
    </dgm:pt>
    <dgm:pt modelId="{9E96C9DE-BC8D-4325-9279-E05489A5CFD9}" type="parTrans" cxnId="{A3A66E16-D878-482F-A4B2-E15E222D720C}">
      <dgm:prSet/>
      <dgm:spPr/>
      <dgm:t>
        <a:bodyPr/>
        <a:lstStyle/>
        <a:p>
          <a:endParaRPr lang="zh-CN" altLang="en-US"/>
        </a:p>
      </dgm:t>
    </dgm:pt>
    <dgm:pt modelId="{25FFF594-BDEE-4C4A-886F-0C60A68915C6}" type="sibTrans" cxnId="{A3A66E16-D878-482F-A4B2-E15E222D720C}">
      <dgm:prSet/>
      <dgm:spPr/>
      <dgm:t>
        <a:bodyPr/>
        <a:lstStyle/>
        <a:p>
          <a:endParaRPr lang="zh-CN" altLang="en-US"/>
        </a:p>
      </dgm:t>
    </dgm:pt>
    <dgm:pt modelId="{270F0EA4-143F-43F5-82E7-362DEE88A68C}">
      <dgm:prSet phldrT="[文本]"/>
      <dgm:spPr/>
      <dgm:t>
        <a:bodyPr/>
        <a:lstStyle/>
        <a:p>
          <a:r>
            <a:rPr lang="zh-CN" altLang="en-US" dirty="0" smtClean="0"/>
            <a:t>节水</a:t>
          </a:r>
          <a:endParaRPr lang="zh-CN" altLang="en-US" dirty="0"/>
        </a:p>
      </dgm:t>
    </dgm:pt>
    <dgm:pt modelId="{08364EDB-4626-4A74-A970-A199C365D3BC}" type="parTrans" cxnId="{0E45EAE8-1872-4029-8B6A-BA563C960191}">
      <dgm:prSet/>
      <dgm:spPr/>
      <dgm:t>
        <a:bodyPr/>
        <a:lstStyle/>
        <a:p>
          <a:endParaRPr lang="zh-CN" altLang="en-US"/>
        </a:p>
      </dgm:t>
    </dgm:pt>
    <dgm:pt modelId="{8399D361-2CAE-4F5A-9ACF-27D3BB9EEAF1}" type="sibTrans" cxnId="{0E45EAE8-1872-4029-8B6A-BA563C960191}">
      <dgm:prSet/>
      <dgm:spPr/>
      <dgm:t>
        <a:bodyPr/>
        <a:lstStyle/>
        <a:p>
          <a:endParaRPr lang="zh-CN" altLang="en-US"/>
        </a:p>
      </dgm:t>
    </dgm:pt>
    <dgm:pt modelId="{7E97B0F0-DB98-4FD2-94CC-D280AC7AF9E6}">
      <dgm:prSet phldrT="[文本]"/>
      <dgm:spPr/>
      <dgm:t>
        <a:bodyPr/>
        <a:lstStyle/>
        <a:p>
          <a:r>
            <a:rPr lang="zh-CN" altLang="en-US" dirty="0" smtClean="0"/>
            <a:t>供水</a:t>
          </a:r>
          <a:endParaRPr lang="zh-CN" altLang="en-US" dirty="0"/>
        </a:p>
      </dgm:t>
    </dgm:pt>
    <dgm:pt modelId="{6EF38E21-775F-4B8C-AC6F-3B33C134C866}" type="parTrans" cxnId="{B0900147-429E-4A59-839B-C64FEF0F8E89}">
      <dgm:prSet/>
      <dgm:spPr/>
      <dgm:t>
        <a:bodyPr/>
        <a:lstStyle/>
        <a:p>
          <a:endParaRPr lang="zh-CN" altLang="en-US"/>
        </a:p>
      </dgm:t>
    </dgm:pt>
    <dgm:pt modelId="{AA34F055-D9DC-4E60-8E5D-330737A7015E}" type="sibTrans" cxnId="{B0900147-429E-4A59-839B-C64FEF0F8E89}">
      <dgm:prSet/>
      <dgm:spPr/>
      <dgm:t>
        <a:bodyPr/>
        <a:lstStyle/>
        <a:p>
          <a:endParaRPr lang="zh-CN" altLang="en-US"/>
        </a:p>
      </dgm:t>
    </dgm:pt>
    <dgm:pt modelId="{73FD7E24-C988-4505-903A-9EE75742A935}" type="pres">
      <dgm:prSet presAssocID="{194D25B5-4E2E-4EED-B2E3-1EB8CCF6AA8D}" presName="compositeShape" presStyleCnt="0">
        <dgm:presLayoutVars>
          <dgm:chMax val="7"/>
          <dgm:dir/>
          <dgm:resizeHandles val="exact"/>
        </dgm:presLayoutVars>
      </dgm:prSet>
      <dgm:spPr/>
    </dgm:pt>
    <dgm:pt modelId="{DA94D15B-48BD-48A0-8742-9248F8C2927B}" type="pres">
      <dgm:prSet presAssocID="{194D25B5-4E2E-4EED-B2E3-1EB8CCF6AA8D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53897C7C-379A-47F4-8FF8-3AD9A4B44384}" type="pres">
      <dgm:prSet presAssocID="{194D25B5-4E2E-4EED-B2E3-1EB8CCF6AA8D}" presName="dummy1a" presStyleCnt="0"/>
      <dgm:spPr/>
    </dgm:pt>
    <dgm:pt modelId="{CB33191E-7A4F-4B5F-A935-3DBF9B631F27}" type="pres">
      <dgm:prSet presAssocID="{194D25B5-4E2E-4EED-B2E3-1EB8CCF6AA8D}" presName="dummy1b" presStyleCnt="0"/>
      <dgm:spPr/>
    </dgm:pt>
    <dgm:pt modelId="{69E0F78C-3ED0-4FE4-B59B-2688347E6B40}" type="pres">
      <dgm:prSet presAssocID="{194D25B5-4E2E-4EED-B2E3-1EB8CCF6AA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B7B07E-41EA-41B3-B734-77810733C434}" type="pres">
      <dgm:prSet presAssocID="{194D25B5-4E2E-4EED-B2E3-1EB8CCF6AA8D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60B0724C-A2CA-48EB-857A-06DA15151498}" type="pres">
      <dgm:prSet presAssocID="{194D25B5-4E2E-4EED-B2E3-1EB8CCF6AA8D}" presName="dummy2a" presStyleCnt="0"/>
      <dgm:spPr/>
    </dgm:pt>
    <dgm:pt modelId="{7F177DBA-6C8E-4A0A-8CDD-853E9B1ED267}" type="pres">
      <dgm:prSet presAssocID="{194D25B5-4E2E-4EED-B2E3-1EB8CCF6AA8D}" presName="dummy2b" presStyleCnt="0"/>
      <dgm:spPr/>
    </dgm:pt>
    <dgm:pt modelId="{72EB4561-914A-4590-BAC0-AAFC8335A3B0}" type="pres">
      <dgm:prSet presAssocID="{194D25B5-4E2E-4EED-B2E3-1EB8CCF6AA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B44257-4A99-4E5E-BF14-82428F18038E}" type="pres">
      <dgm:prSet presAssocID="{194D25B5-4E2E-4EED-B2E3-1EB8CCF6AA8D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80FD69E4-19F2-4F87-BBC9-581339A41C25}" type="pres">
      <dgm:prSet presAssocID="{194D25B5-4E2E-4EED-B2E3-1EB8CCF6AA8D}" presName="dummy3a" presStyleCnt="0"/>
      <dgm:spPr/>
    </dgm:pt>
    <dgm:pt modelId="{05F9DFEE-675E-45F8-82B1-C6DDB95A6196}" type="pres">
      <dgm:prSet presAssocID="{194D25B5-4E2E-4EED-B2E3-1EB8CCF6AA8D}" presName="dummy3b" presStyleCnt="0"/>
      <dgm:spPr/>
    </dgm:pt>
    <dgm:pt modelId="{467D8951-99D9-4E64-A830-FBBFBDFBAC01}" type="pres">
      <dgm:prSet presAssocID="{194D25B5-4E2E-4EED-B2E3-1EB8CCF6AA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B9FD3E-014C-48EE-B30F-D0B9C2282684}" type="pres">
      <dgm:prSet presAssocID="{25FFF594-BDEE-4C4A-886F-0C60A68915C6}" presName="arrowWedge1" presStyleLbl="fgSibTrans2D1" presStyleIdx="0" presStyleCnt="3"/>
      <dgm:spPr/>
    </dgm:pt>
    <dgm:pt modelId="{066CCE46-9B7C-438D-A826-5B4975B5226D}" type="pres">
      <dgm:prSet presAssocID="{8399D361-2CAE-4F5A-9ACF-27D3BB9EEAF1}" presName="arrowWedge2" presStyleLbl="fgSibTrans2D1" presStyleIdx="1" presStyleCnt="3"/>
      <dgm:spPr/>
    </dgm:pt>
    <dgm:pt modelId="{1287048E-41EA-4EAD-957F-F9F9EABD36AE}" type="pres">
      <dgm:prSet presAssocID="{AA34F055-D9DC-4E60-8E5D-330737A7015E}" presName="arrowWedge3" presStyleLbl="fgSibTrans2D1" presStyleIdx="2" presStyleCnt="3"/>
      <dgm:spPr/>
    </dgm:pt>
  </dgm:ptLst>
  <dgm:cxnLst>
    <dgm:cxn modelId="{A3A66E16-D878-482F-A4B2-E15E222D720C}" srcId="{194D25B5-4E2E-4EED-B2E3-1EB8CCF6AA8D}" destId="{84A7EEA9-E4CE-4981-8BA2-41FDFA63763F}" srcOrd="0" destOrd="0" parTransId="{9E96C9DE-BC8D-4325-9279-E05489A5CFD9}" sibTransId="{25FFF594-BDEE-4C4A-886F-0C60A68915C6}"/>
    <dgm:cxn modelId="{28D99425-14F7-4FFA-9DBD-017AE2490CD7}" type="presOf" srcId="{7E97B0F0-DB98-4FD2-94CC-D280AC7AF9E6}" destId="{F8B44257-4A99-4E5E-BF14-82428F18038E}" srcOrd="0" destOrd="0" presId="urn:microsoft.com/office/officeart/2005/8/layout/cycle8"/>
    <dgm:cxn modelId="{13E83011-DA73-44CD-AAD3-40433767D1D4}" type="presOf" srcId="{194D25B5-4E2E-4EED-B2E3-1EB8CCF6AA8D}" destId="{73FD7E24-C988-4505-903A-9EE75742A935}" srcOrd="0" destOrd="0" presId="urn:microsoft.com/office/officeart/2005/8/layout/cycle8"/>
    <dgm:cxn modelId="{09D6C3F6-EA13-47FF-80B6-FD2A9CF415D3}" type="presOf" srcId="{270F0EA4-143F-43F5-82E7-362DEE88A68C}" destId="{72EB4561-914A-4590-BAC0-AAFC8335A3B0}" srcOrd="1" destOrd="0" presId="urn:microsoft.com/office/officeart/2005/8/layout/cycle8"/>
    <dgm:cxn modelId="{8C819A9B-716A-4583-9BF8-2F020246A8C4}" type="presOf" srcId="{7E97B0F0-DB98-4FD2-94CC-D280AC7AF9E6}" destId="{467D8951-99D9-4E64-A830-FBBFBDFBAC01}" srcOrd="1" destOrd="0" presId="urn:microsoft.com/office/officeart/2005/8/layout/cycle8"/>
    <dgm:cxn modelId="{7E5B7CFA-BA3A-4D82-AC89-FEA9BCD46164}" type="presOf" srcId="{84A7EEA9-E4CE-4981-8BA2-41FDFA63763F}" destId="{DA94D15B-48BD-48A0-8742-9248F8C2927B}" srcOrd="0" destOrd="0" presId="urn:microsoft.com/office/officeart/2005/8/layout/cycle8"/>
    <dgm:cxn modelId="{22F12AA6-678B-411C-B1E5-898D61A4A1F6}" type="presOf" srcId="{270F0EA4-143F-43F5-82E7-362DEE88A68C}" destId="{00B7B07E-41EA-41B3-B734-77810733C434}" srcOrd="0" destOrd="0" presId="urn:microsoft.com/office/officeart/2005/8/layout/cycle8"/>
    <dgm:cxn modelId="{B0900147-429E-4A59-839B-C64FEF0F8E89}" srcId="{194D25B5-4E2E-4EED-B2E3-1EB8CCF6AA8D}" destId="{7E97B0F0-DB98-4FD2-94CC-D280AC7AF9E6}" srcOrd="2" destOrd="0" parTransId="{6EF38E21-775F-4B8C-AC6F-3B33C134C866}" sibTransId="{AA34F055-D9DC-4E60-8E5D-330737A7015E}"/>
    <dgm:cxn modelId="{0E45EAE8-1872-4029-8B6A-BA563C960191}" srcId="{194D25B5-4E2E-4EED-B2E3-1EB8CCF6AA8D}" destId="{270F0EA4-143F-43F5-82E7-362DEE88A68C}" srcOrd="1" destOrd="0" parTransId="{08364EDB-4626-4A74-A970-A199C365D3BC}" sibTransId="{8399D361-2CAE-4F5A-9ACF-27D3BB9EEAF1}"/>
    <dgm:cxn modelId="{8DBAD03E-41BB-4F56-8318-A959E67A04DA}" type="presOf" srcId="{84A7EEA9-E4CE-4981-8BA2-41FDFA63763F}" destId="{69E0F78C-3ED0-4FE4-B59B-2688347E6B40}" srcOrd="1" destOrd="0" presId="urn:microsoft.com/office/officeart/2005/8/layout/cycle8"/>
    <dgm:cxn modelId="{EAE33B91-23F7-46C7-A657-EF48797F1BA6}" type="presParOf" srcId="{73FD7E24-C988-4505-903A-9EE75742A935}" destId="{DA94D15B-48BD-48A0-8742-9248F8C2927B}" srcOrd="0" destOrd="0" presId="urn:microsoft.com/office/officeart/2005/8/layout/cycle8"/>
    <dgm:cxn modelId="{F4D06EEF-1820-4CEA-9B6B-2AD47934A9B8}" type="presParOf" srcId="{73FD7E24-C988-4505-903A-9EE75742A935}" destId="{53897C7C-379A-47F4-8FF8-3AD9A4B44384}" srcOrd="1" destOrd="0" presId="urn:microsoft.com/office/officeart/2005/8/layout/cycle8"/>
    <dgm:cxn modelId="{3A0081E8-10B7-4B78-B7DA-C299B6A1BD5C}" type="presParOf" srcId="{73FD7E24-C988-4505-903A-9EE75742A935}" destId="{CB33191E-7A4F-4B5F-A935-3DBF9B631F27}" srcOrd="2" destOrd="0" presId="urn:microsoft.com/office/officeart/2005/8/layout/cycle8"/>
    <dgm:cxn modelId="{59304497-5ECD-4857-8E40-6ECC2D5C90B7}" type="presParOf" srcId="{73FD7E24-C988-4505-903A-9EE75742A935}" destId="{69E0F78C-3ED0-4FE4-B59B-2688347E6B40}" srcOrd="3" destOrd="0" presId="urn:microsoft.com/office/officeart/2005/8/layout/cycle8"/>
    <dgm:cxn modelId="{4B456695-770E-472F-A525-88019C573BF5}" type="presParOf" srcId="{73FD7E24-C988-4505-903A-9EE75742A935}" destId="{00B7B07E-41EA-41B3-B734-77810733C434}" srcOrd="4" destOrd="0" presId="urn:microsoft.com/office/officeart/2005/8/layout/cycle8"/>
    <dgm:cxn modelId="{C661B267-0551-4403-AFB2-E4B34456BA65}" type="presParOf" srcId="{73FD7E24-C988-4505-903A-9EE75742A935}" destId="{60B0724C-A2CA-48EB-857A-06DA15151498}" srcOrd="5" destOrd="0" presId="urn:microsoft.com/office/officeart/2005/8/layout/cycle8"/>
    <dgm:cxn modelId="{081D44F9-C6AB-4976-8FE1-20826BDB0C32}" type="presParOf" srcId="{73FD7E24-C988-4505-903A-9EE75742A935}" destId="{7F177DBA-6C8E-4A0A-8CDD-853E9B1ED267}" srcOrd="6" destOrd="0" presId="urn:microsoft.com/office/officeart/2005/8/layout/cycle8"/>
    <dgm:cxn modelId="{89361CA8-5B72-49B1-8B26-9D711E926F5E}" type="presParOf" srcId="{73FD7E24-C988-4505-903A-9EE75742A935}" destId="{72EB4561-914A-4590-BAC0-AAFC8335A3B0}" srcOrd="7" destOrd="0" presId="urn:microsoft.com/office/officeart/2005/8/layout/cycle8"/>
    <dgm:cxn modelId="{BAAB03E9-3B1B-4AEA-B6F4-681B3BC6B382}" type="presParOf" srcId="{73FD7E24-C988-4505-903A-9EE75742A935}" destId="{F8B44257-4A99-4E5E-BF14-82428F18038E}" srcOrd="8" destOrd="0" presId="urn:microsoft.com/office/officeart/2005/8/layout/cycle8"/>
    <dgm:cxn modelId="{53EBE829-203F-450E-BE19-C31AA8413F63}" type="presParOf" srcId="{73FD7E24-C988-4505-903A-9EE75742A935}" destId="{80FD69E4-19F2-4F87-BBC9-581339A41C25}" srcOrd="9" destOrd="0" presId="urn:microsoft.com/office/officeart/2005/8/layout/cycle8"/>
    <dgm:cxn modelId="{8E5103B4-AA28-440A-990F-A73AE855DDF5}" type="presParOf" srcId="{73FD7E24-C988-4505-903A-9EE75742A935}" destId="{05F9DFEE-675E-45F8-82B1-C6DDB95A6196}" srcOrd="10" destOrd="0" presId="urn:microsoft.com/office/officeart/2005/8/layout/cycle8"/>
    <dgm:cxn modelId="{0612D143-82F5-4B67-9593-A1503041C310}" type="presParOf" srcId="{73FD7E24-C988-4505-903A-9EE75742A935}" destId="{467D8951-99D9-4E64-A830-FBBFBDFBAC01}" srcOrd="11" destOrd="0" presId="urn:microsoft.com/office/officeart/2005/8/layout/cycle8"/>
    <dgm:cxn modelId="{CB787982-2B26-45A0-B093-7277DE7A2E26}" type="presParOf" srcId="{73FD7E24-C988-4505-903A-9EE75742A935}" destId="{5BB9FD3E-014C-48EE-B30F-D0B9C2282684}" srcOrd="12" destOrd="0" presId="urn:microsoft.com/office/officeart/2005/8/layout/cycle8"/>
    <dgm:cxn modelId="{0B50F3AD-158E-4090-8988-3BC495171167}" type="presParOf" srcId="{73FD7E24-C988-4505-903A-9EE75742A935}" destId="{066CCE46-9B7C-438D-A826-5B4975B5226D}" srcOrd="13" destOrd="0" presId="urn:microsoft.com/office/officeart/2005/8/layout/cycle8"/>
    <dgm:cxn modelId="{6447F7DE-37FA-4EE8-BA8F-9C8CA8D67903}" type="presParOf" srcId="{73FD7E24-C988-4505-903A-9EE75742A935}" destId="{1287048E-41EA-4EAD-957F-F9F9EABD36A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9566C1-2A05-4EC3-8E44-438B4D3531BD}" type="doc">
      <dgm:prSet loTypeId="urn:microsoft.com/office/officeart/2009/layout/CircleArrowProcess" loCatId="cycle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zh-CN" altLang="en-US"/>
        </a:p>
      </dgm:t>
    </dgm:pt>
    <dgm:pt modelId="{D29EBC5A-0D78-410C-8365-0FA56CAFB8C1}">
      <dgm:prSet phldrT="[文本]"/>
      <dgm:spPr/>
      <dgm:t>
        <a:bodyPr/>
        <a:lstStyle/>
        <a:p>
          <a:r>
            <a:rPr lang="zh-CN" altLang="en-US" dirty="0" smtClean="0"/>
            <a:t>防汛抗旱</a:t>
          </a:r>
          <a:endParaRPr lang="zh-CN" altLang="en-US" dirty="0"/>
        </a:p>
      </dgm:t>
    </dgm:pt>
    <dgm:pt modelId="{DE99CA50-27A0-48BC-AA05-BDB1123C52E8}" type="parTrans" cxnId="{1E673C3E-7983-4369-841D-611967AE229F}">
      <dgm:prSet/>
      <dgm:spPr/>
      <dgm:t>
        <a:bodyPr/>
        <a:lstStyle/>
        <a:p>
          <a:endParaRPr lang="zh-CN" altLang="en-US"/>
        </a:p>
      </dgm:t>
    </dgm:pt>
    <dgm:pt modelId="{CE8252A5-636F-4762-9E7F-DB081BAD8895}" type="sibTrans" cxnId="{1E673C3E-7983-4369-841D-611967AE229F}">
      <dgm:prSet/>
      <dgm:spPr/>
      <dgm:t>
        <a:bodyPr/>
        <a:lstStyle/>
        <a:p>
          <a:endParaRPr lang="zh-CN" altLang="en-US"/>
        </a:p>
      </dgm:t>
    </dgm:pt>
    <dgm:pt modelId="{D339E442-D955-49EB-8250-FE559836BA47}">
      <dgm:prSet phldrT="[文本]"/>
      <dgm:spPr/>
      <dgm:t>
        <a:bodyPr/>
        <a:lstStyle/>
        <a:p>
          <a:r>
            <a:rPr lang="zh-CN" altLang="en-US" dirty="0" smtClean="0"/>
            <a:t>水资源调度</a:t>
          </a:r>
          <a:endParaRPr lang="zh-CN" altLang="en-US" dirty="0"/>
        </a:p>
      </dgm:t>
    </dgm:pt>
    <dgm:pt modelId="{4C4FF1B3-4162-4105-87A5-A47ADB248B30}" type="parTrans" cxnId="{34D69A77-E941-47E8-AFC5-99F51FBF3859}">
      <dgm:prSet/>
      <dgm:spPr/>
      <dgm:t>
        <a:bodyPr/>
        <a:lstStyle/>
        <a:p>
          <a:endParaRPr lang="zh-CN" altLang="en-US"/>
        </a:p>
      </dgm:t>
    </dgm:pt>
    <dgm:pt modelId="{5203E4F6-AC59-4531-84CD-8AB67F195824}" type="sibTrans" cxnId="{34D69A77-E941-47E8-AFC5-99F51FBF3859}">
      <dgm:prSet/>
      <dgm:spPr/>
      <dgm:t>
        <a:bodyPr/>
        <a:lstStyle/>
        <a:p>
          <a:endParaRPr lang="zh-CN" altLang="en-US"/>
        </a:p>
      </dgm:t>
    </dgm:pt>
    <dgm:pt modelId="{06E35E95-FB3A-474C-8767-74F4BAAE9A20}">
      <dgm:prSet phldrT="[文本]"/>
      <dgm:spPr/>
      <dgm:t>
        <a:bodyPr/>
        <a:lstStyle/>
        <a:p>
          <a:r>
            <a:rPr lang="zh-CN" altLang="en-US" dirty="0" smtClean="0"/>
            <a:t>水环境治理</a:t>
          </a:r>
          <a:endParaRPr lang="zh-CN" altLang="en-US" dirty="0"/>
        </a:p>
      </dgm:t>
    </dgm:pt>
    <dgm:pt modelId="{3038F30A-A88A-4CEA-A1EC-4B05FCF1827E}" type="parTrans" cxnId="{C70DA5C4-4E96-4BFC-B18A-7E57994B3815}">
      <dgm:prSet/>
      <dgm:spPr/>
      <dgm:t>
        <a:bodyPr/>
        <a:lstStyle/>
        <a:p>
          <a:endParaRPr lang="zh-CN" altLang="en-US"/>
        </a:p>
      </dgm:t>
    </dgm:pt>
    <dgm:pt modelId="{9F69C36F-7123-4AEE-AF7F-DBB3CDBADFCE}" type="sibTrans" cxnId="{C70DA5C4-4E96-4BFC-B18A-7E57994B3815}">
      <dgm:prSet/>
      <dgm:spPr/>
      <dgm:t>
        <a:bodyPr/>
        <a:lstStyle/>
        <a:p>
          <a:endParaRPr lang="zh-CN" altLang="en-US"/>
        </a:p>
      </dgm:t>
    </dgm:pt>
    <dgm:pt modelId="{D85A738C-1265-4543-A7EE-BB20438A6E9E}" type="pres">
      <dgm:prSet presAssocID="{D29566C1-2A05-4EC3-8E44-438B4D3531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873923F-FBB9-4743-BBD6-74087FDF68E6}" type="pres">
      <dgm:prSet presAssocID="{D29EBC5A-0D78-410C-8365-0FA56CAFB8C1}" presName="Accent1" presStyleCnt="0"/>
      <dgm:spPr/>
    </dgm:pt>
    <dgm:pt modelId="{F13D2B6E-6C13-4303-9574-D2E48D9D37F8}" type="pres">
      <dgm:prSet presAssocID="{D29EBC5A-0D78-410C-8365-0FA56CAFB8C1}" presName="Accent" presStyleLbl="node1" presStyleIdx="0" presStyleCnt="3"/>
      <dgm:spPr/>
    </dgm:pt>
    <dgm:pt modelId="{4540FDF7-BBE2-4D4F-A9CE-FCD8DA49EC22}" type="pres">
      <dgm:prSet presAssocID="{D29EBC5A-0D78-410C-8365-0FA56CAFB8C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EA54DE-3B3B-42F2-913D-1CB7D361851C}" type="pres">
      <dgm:prSet presAssocID="{D339E442-D955-49EB-8250-FE559836BA47}" presName="Accent2" presStyleCnt="0"/>
      <dgm:spPr/>
    </dgm:pt>
    <dgm:pt modelId="{35C9EBB6-F90D-4C87-805D-86E1B1C007ED}" type="pres">
      <dgm:prSet presAssocID="{D339E442-D955-49EB-8250-FE559836BA47}" presName="Accent" presStyleLbl="node1" presStyleIdx="1" presStyleCnt="3"/>
      <dgm:spPr/>
    </dgm:pt>
    <dgm:pt modelId="{7C6DADAE-1B5F-4964-91F5-C1D91A99FD47}" type="pres">
      <dgm:prSet presAssocID="{D339E442-D955-49EB-8250-FE559836BA4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BBD029-E838-4898-A822-64B2CBE7F925}" type="pres">
      <dgm:prSet presAssocID="{06E35E95-FB3A-474C-8767-74F4BAAE9A20}" presName="Accent3" presStyleCnt="0"/>
      <dgm:spPr/>
    </dgm:pt>
    <dgm:pt modelId="{3D98B064-BB54-48B9-93E7-0DDCA18A6D44}" type="pres">
      <dgm:prSet presAssocID="{06E35E95-FB3A-474C-8767-74F4BAAE9A20}" presName="Accent" presStyleLbl="node1" presStyleIdx="2" presStyleCnt="3"/>
      <dgm:spPr/>
    </dgm:pt>
    <dgm:pt modelId="{AA7164BA-FE19-479B-AF37-B3EEB447BC13}" type="pres">
      <dgm:prSet presAssocID="{06E35E95-FB3A-474C-8767-74F4BAAE9A2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E673C3E-7983-4369-841D-611967AE229F}" srcId="{D29566C1-2A05-4EC3-8E44-438B4D3531BD}" destId="{D29EBC5A-0D78-410C-8365-0FA56CAFB8C1}" srcOrd="0" destOrd="0" parTransId="{DE99CA50-27A0-48BC-AA05-BDB1123C52E8}" sibTransId="{CE8252A5-636F-4762-9E7F-DB081BAD8895}"/>
    <dgm:cxn modelId="{6D2CFC8A-A55F-4BC5-99F0-DB1644508BBC}" type="presOf" srcId="{D29566C1-2A05-4EC3-8E44-438B4D3531BD}" destId="{D85A738C-1265-4543-A7EE-BB20438A6E9E}" srcOrd="0" destOrd="0" presId="urn:microsoft.com/office/officeart/2009/layout/CircleArrowProcess"/>
    <dgm:cxn modelId="{78765E23-67DF-4991-A378-84ABD2182980}" type="presOf" srcId="{06E35E95-FB3A-474C-8767-74F4BAAE9A20}" destId="{AA7164BA-FE19-479B-AF37-B3EEB447BC13}" srcOrd="0" destOrd="0" presId="urn:microsoft.com/office/officeart/2009/layout/CircleArrowProcess"/>
    <dgm:cxn modelId="{C70DA5C4-4E96-4BFC-B18A-7E57994B3815}" srcId="{D29566C1-2A05-4EC3-8E44-438B4D3531BD}" destId="{06E35E95-FB3A-474C-8767-74F4BAAE9A20}" srcOrd="2" destOrd="0" parTransId="{3038F30A-A88A-4CEA-A1EC-4B05FCF1827E}" sibTransId="{9F69C36F-7123-4AEE-AF7F-DBB3CDBADFCE}"/>
    <dgm:cxn modelId="{A2195767-D25D-4FBD-A7E0-B4B0CB495AEE}" type="presOf" srcId="{D29EBC5A-0D78-410C-8365-0FA56CAFB8C1}" destId="{4540FDF7-BBE2-4D4F-A9CE-FCD8DA49EC22}" srcOrd="0" destOrd="0" presId="urn:microsoft.com/office/officeart/2009/layout/CircleArrowProcess"/>
    <dgm:cxn modelId="{62327901-83B7-4AAE-B5F8-7ED09AE9EC53}" type="presOf" srcId="{D339E442-D955-49EB-8250-FE559836BA47}" destId="{7C6DADAE-1B5F-4964-91F5-C1D91A99FD47}" srcOrd="0" destOrd="0" presId="urn:microsoft.com/office/officeart/2009/layout/CircleArrowProcess"/>
    <dgm:cxn modelId="{34D69A77-E941-47E8-AFC5-99F51FBF3859}" srcId="{D29566C1-2A05-4EC3-8E44-438B4D3531BD}" destId="{D339E442-D955-49EB-8250-FE559836BA47}" srcOrd="1" destOrd="0" parTransId="{4C4FF1B3-4162-4105-87A5-A47ADB248B30}" sibTransId="{5203E4F6-AC59-4531-84CD-8AB67F195824}"/>
    <dgm:cxn modelId="{8B8DAD79-32B8-4E90-95D3-1BD37E14B76D}" type="presParOf" srcId="{D85A738C-1265-4543-A7EE-BB20438A6E9E}" destId="{D873923F-FBB9-4743-BBD6-74087FDF68E6}" srcOrd="0" destOrd="0" presId="urn:microsoft.com/office/officeart/2009/layout/CircleArrowProcess"/>
    <dgm:cxn modelId="{04910A41-C193-4ED3-B1DD-8DA9FEE2C21E}" type="presParOf" srcId="{D873923F-FBB9-4743-BBD6-74087FDF68E6}" destId="{F13D2B6E-6C13-4303-9574-D2E48D9D37F8}" srcOrd="0" destOrd="0" presId="urn:microsoft.com/office/officeart/2009/layout/CircleArrowProcess"/>
    <dgm:cxn modelId="{7D96C216-F48C-47CE-9070-4FAA81818194}" type="presParOf" srcId="{D85A738C-1265-4543-A7EE-BB20438A6E9E}" destId="{4540FDF7-BBE2-4D4F-A9CE-FCD8DA49EC22}" srcOrd="1" destOrd="0" presId="urn:microsoft.com/office/officeart/2009/layout/CircleArrowProcess"/>
    <dgm:cxn modelId="{A24902FB-C58F-49E4-B32F-124C9DE8CF24}" type="presParOf" srcId="{D85A738C-1265-4543-A7EE-BB20438A6E9E}" destId="{ABEA54DE-3B3B-42F2-913D-1CB7D361851C}" srcOrd="2" destOrd="0" presId="urn:microsoft.com/office/officeart/2009/layout/CircleArrowProcess"/>
    <dgm:cxn modelId="{C4271AEE-0EFC-4261-94E3-1E8A1F10C68F}" type="presParOf" srcId="{ABEA54DE-3B3B-42F2-913D-1CB7D361851C}" destId="{35C9EBB6-F90D-4C87-805D-86E1B1C007ED}" srcOrd="0" destOrd="0" presId="urn:microsoft.com/office/officeart/2009/layout/CircleArrowProcess"/>
    <dgm:cxn modelId="{568013D3-3AFD-449C-8CBE-563C6E9D01C8}" type="presParOf" srcId="{D85A738C-1265-4543-A7EE-BB20438A6E9E}" destId="{7C6DADAE-1B5F-4964-91F5-C1D91A99FD47}" srcOrd="3" destOrd="0" presId="urn:microsoft.com/office/officeart/2009/layout/CircleArrowProcess"/>
    <dgm:cxn modelId="{AF38AE92-30B7-48EE-A1C4-C272B41FBA16}" type="presParOf" srcId="{D85A738C-1265-4543-A7EE-BB20438A6E9E}" destId="{33BBD029-E838-4898-A822-64B2CBE7F925}" srcOrd="4" destOrd="0" presId="urn:microsoft.com/office/officeart/2009/layout/CircleArrowProcess"/>
    <dgm:cxn modelId="{3F926ACE-6221-43E0-96F6-F6BFA4890929}" type="presParOf" srcId="{33BBD029-E838-4898-A822-64B2CBE7F925}" destId="{3D98B064-BB54-48B9-93E7-0DDCA18A6D44}" srcOrd="0" destOrd="0" presId="urn:microsoft.com/office/officeart/2009/layout/CircleArrowProcess"/>
    <dgm:cxn modelId="{BDD95D36-D430-452C-9FAE-54EC61373373}" type="presParOf" srcId="{D85A738C-1265-4543-A7EE-BB20438A6E9E}" destId="{AA7164BA-FE19-479B-AF37-B3EEB447BC1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4D25B5-4E2E-4EED-B2E3-1EB8CCF6AA8D}" type="doc">
      <dgm:prSet loTypeId="urn:microsoft.com/office/officeart/2005/8/layout/cycle8#1" loCatId="cycle" qsTypeId="urn:microsoft.com/office/officeart/2005/8/quickstyle/3d4#1" qsCatId="3D" csTypeId="urn:microsoft.com/office/officeart/2005/8/colors/colorful2#1" csCatId="colorful" phldr="1"/>
      <dgm:spPr/>
    </dgm:pt>
    <dgm:pt modelId="{84A7EEA9-E4CE-4981-8BA2-41FDFA63763F}">
      <dgm:prSet phldrT="[文本]"/>
      <dgm:spPr/>
      <dgm:t>
        <a:bodyPr/>
        <a:lstStyle/>
        <a:p>
          <a:r>
            <a:rPr lang="zh-CN" altLang="en-US" dirty="0" smtClean="0"/>
            <a:t>排水</a:t>
          </a:r>
          <a:endParaRPr lang="zh-CN" altLang="en-US" dirty="0"/>
        </a:p>
      </dgm:t>
    </dgm:pt>
    <dgm:pt modelId="{9E96C9DE-BC8D-4325-9279-E05489A5CFD9}" type="parTrans" cxnId="{A3A66E16-D878-482F-A4B2-E15E222D720C}">
      <dgm:prSet/>
      <dgm:spPr/>
      <dgm:t>
        <a:bodyPr/>
        <a:lstStyle/>
        <a:p>
          <a:endParaRPr lang="zh-CN" altLang="en-US"/>
        </a:p>
      </dgm:t>
    </dgm:pt>
    <dgm:pt modelId="{25FFF594-BDEE-4C4A-886F-0C60A68915C6}" type="sibTrans" cxnId="{A3A66E16-D878-482F-A4B2-E15E222D720C}">
      <dgm:prSet/>
      <dgm:spPr/>
      <dgm:t>
        <a:bodyPr/>
        <a:lstStyle/>
        <a:p>
          <a:endParaRPr lang="zh-CN" altLang="en-US"/>
        </a:p>
      </dgm:t>
    </dgm:pt>
    <dgm:pt modelId="{270F0EA4-143F-43F5-82E7-362DEE88A68C}">
      <dgm:prSet phldrT="[文本]"/>
      <dgm:spPr/>
      <dgm:t>
        <a:bodyPr/>
        <a:lstStyle/>
        <a:p>
          <a:r>
            <a:rPr lang="zh-CN" altLang="en-US" dirty="0" smtClean="0"/>
            <a:t>节水</a:t>
          </a:r>
          <a:endParaRPr lang="zh-CN" altLang="en-US" dirty="0"/>
        </a:p>
      </dgm:t>
    </dgm:pt>
    <dgm:pt modelId="{08364EDB-4626-4A74-A970-A199C365D3BC}" type="parTrans" cxnId="{0E45EAE8-1872-4029-8B6A-BA563C960191}">
      <dgm:prSet/>
      <dgm:spPr/>
      <dgm:t>
        <a:bodyPr/>
        <a:lstStyle/>
        <a:p>
          <a:endParaRPr lang="zh-CN" altLang="en-US"/>
        </a:p>
      </dgm:t>
    </dgm:pt>
    <dgm:pt modelId="{8399D361-2CAE-4F5A-9ACF-27D3BB9EEAF1}" type="sibTrans" cxnId="{0E45EAE8-1872-4029-8B6A-BA563C960191}">
      <dgm:prSet/>
      <dgm:spPr/>
      <dgm:t>
        <a:bodyPr/>
        <a:lstStyle/>
        <a:p>
          <a:endParaRPr lang="zh-CN" altLang="en-US"/>
        </a:p>
      </dgm:t>
    </dgm:pt>
    <dgm:pt modelId="{7E97B0F0-DB98-4FD2-94CC-D280AC7AF9E6}">
      <dgm:prSet phldrT="[文本]"/>
      <dgm:spPr/>
      <dgm:t>
        <a:bodyPr/>
        <a:lstStyle/>
        <a:p>
          <a:r>
            <a:rPr lang="zh-CN" altLang="en-US" dirty="0" smtClean="0"/>
            <a:t>供水</a:t>
          </a:r>
          <a:endParaRPr lang="zh-CN" altLang="en-US" dirty="0"/>
        </a:p>
      </dgm:t>
    </dgm:pt>
    <dgm:pt modelId="{6EF38E21-775F-4B8C-AC6F-3B33C134C866}" type="parTrans" cxnId="{B0900147-429E-4A59-839B-C64FEF0F8E89}">
      <dgm:prSet/>
      <dgm:spPr/>
      <dgm:t>
        <a:bodyPr/>
        <a:lstStyle/>
        <a:p>
          <a:endParaRPr lang="zh-CN" altLang="en-US"/>
        </a:p>
      </dgm:t>
    </dgm:pt>
    <dgm:pt modelId="{AA34F055-D9DC-4E60-8E5D-330737A7015E}" type="sibTrans" cxnId="{B0900147-429E-4A59-839B-C64FEF0F8E89}">
      <dgm:prSet/>
      <dgm:spPr/>
      <dgm:t>
        <a:bodyPr/>
        <a:lstStyle/>
        <a:p>
          <a:endParaRPr lang="zh-CN" altLang="en-US"/>
        </a:p>
      </dgm:t>
    </dgm:pt>
    <dgm:pt modelId="{73FD7E24-C988-4505-903A-9EE75742A935}" type="pres">
      <dgm:prSet presAssocID="{194D25B5-4E2E-4EED-B2E3-1EB8CCF6AA8D}" presName="compositeShape" presStyleCnt="0">
        <dgm:presLayoutVars>
          <dgm:chMax val="7"/>
          <dgm:dir/>
          <dgm:resizeHandles val="exact"/>
        </dgm:presLayoutVars>
      </dgm:prSet>
      <dgm:spPr/>
    </dgm:pt>
    <dgm:pt modelId="{DA94D15B-48BD-48A0-8742-9248F8C2927B}" type="pres">
      <dgm:prSet presAssocID="{194D25B5-4E2E-4EED-B2E3-1EB8CCF6AA8D}" presName="wedge1" presStyleLbl="node1" presStyleIdx="0" presStyleCnt="3"/>
      <dgm:spPr/>
      <dgm:t>
        <a:bodyPr/>
        <a:lstStyle/>
        <a:p>
          <a:endParaRPr lang="zh-CN" altLang="en-US"/>
        </a:p>
      </dgm:t>
    </dgm:pt>
    <dgm:pt modelId="{53897C7C-379A-47F4-8FF8-3AD9A4B44384}" type="pres">
      <dgm:prSet presAssocID="{194D25B5-4E2E-4EED-B2E3-1EB8CCF6AA8D}" presName="dummy1a" presStyleCnt="0"/>
      <dgm:spPr/>
    </dgm:pt>
    <dgm:pt modelId="{CB33191E-7A4F-4B5F-A935-3DBF9B631F27}" type="pres">
      <dgm:prSet presAssocID="{194D25B5-4E2E-4EED-B2E3-1EB8CCF6AA8D}" presName="dummy1b" presStyleCnt="0"/>
      <dgm:spPr/>
    </dgm:pt>
    <dgm:pt modelId="{69E0F78C-3ED0-4FE4-B59B-2688347E6B40}" type="pres">
      <dgm:prSet presAssocID="{194D25B5-4E2E-4EED-B2E3-1EB8CCF6AA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B7B07E-41EA-41B3-B734-77810733C434}" type="pres">
      <dgm:prSet presAssocID="{194D25B5-4E2E-4EED-B2E3-1EB8CCF6AA8D}" presName="wedge2" presStyleLbl="node1" presStyleIdx="1" presStyleCnt="3"/>
      <dgm:spPr/>
      <dgm:t>
        <a:bodyPr/>
        <a:lstStyle/>
        <a:p>
          <a:endParaRPr lang="zh-CN" altLang="en-US"/>
        </a:p>
      </dgm:t>
    </dgm:pt>
    <dgm:pt modelId="{60B0724C-A2CA-48EB-857A-06DA15151498}" type="pres">
      <dgm:prSet presAssocID="{194D25B5-4E2E-4EED-B2E3-1EB8CCF6AA8D}" presName="dummy2a" presStyleCnt="0"/>
      <dgm:spPr/>
    </dgm:pt>
    <dgm:pt modelId="{7F177DBA-6C8E-4A0A-8CDD-853E9B1ED267}" type="pres">
      <dgm:prSet presAssocID="{194D25B5-4E2E-4EED-B2E3-1EB8CCF6AA8D}" presName="dummy2b" presStyleCnt="0"/>
      <dgm:spPr/>
    </dgm:pt>
    <dgm:pt modelId="{72EB4561-914A-4590-BAC0-AAFC8335A3B0}" type="pres">
      <dgm:prSet presAssocID="{194D25B5-4E2E-4EED-B2E3-1EB8CCF6AA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B44257-4A99-4E5E-BF14-82428F18038E}" type="pres">
      <dgm:prSet presAssocID="{194D25B5-4E2E-4EED-B2E3-1EB8CCF6AA8D}" presName="wedge3" presStyleLbl="node1" presStyleIdx="2" presStyleCnt="3"/>
      <dgm:spPr/>
      <dgm:t>
        <a:bodyPr/>
        <a:lstStyle/>
        <a:p>
          <a:endParaRPr lang="zh-CN" altLang="en-US"/>
        </a:p>
      </dgm:t>
    </dgm:pt>
    <dgm:pt modelId="{80FD69E4-19F2-4F87-BBC9-581339A41C25}" type="pres">
      <dgm:prSet presAssocID="{194D25B5-4E2E-4EED-B2E3-1EB8CCF6AA8D}" presName="dummy3a" presStyleCnt="0"/>
      <dgm:spPr/>
    </dgm:pt>
    <dgm:pt modelId="{05F9DFEE-675E-45F8-82B1-C6DDB95A6196}" type="pres">
      <dgm:prSet presAssocID="{194D25B5-4E2E-4EED-B2E3-1EB8CCF6AA8D}" presName="dummy3b" presStyleCnt="0"/>
      <dgm:spPr/>
    </dgm:pt>
    <dgm:pt modelId="{467D8951-99D9-4E64-A830-FBBFBDFBAC01}" type="pres">
      <dgm:prSet presAssocID="{194D25B5-4E2E-4EED-B2E3-1EB8CCF6AA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B9FD3E-014C-48EE-B30F-D0B9C2282684}" type="pres">
      <dgm:prSet presAssocID="{25FFF594-BDEE-4C4A-886F-0C60A68915C6}" presName="arrowWedge1" presStyleLbl="fgSibTrans2D1" presStyleIdx="0" presStyleCnt="3"/>
      <dgm:spPr/>
    </dgm:pt>
    <dgm:pt modelId="{066CCE46-9B7C-438D-A826-5B4975B5226D}" type="pres">
      <dgm:prSet presAssocID="{8399D361-2CAE-4F5A-9ACF-27D3BB9EEAF1}" presName="arrowWedge2" presStyleLbl="fgSibTrans2D1" presStyleIdx="1" presStyleCnt="3"/>
      <dgm:spPr/>
    </dgm:pt>
    <dgm:pt modelId="{1287048E-41EA-4EAD-957F-F9F9EABD36AE}" type="pres">
      <dgm:prSet presAssocID="{AA34F055-D9DC-4E60-8E5D-330737A7015E}" presName="arrowWedge3" presStyleLbl="fgSibTrans2D1" presStyleIdx="2" presStyleCnt="3"/>
      <dgm:spPr/>
    </dgm:pt>
  </dgm:ptLst>
  <dgm:cxnLst>
    <dgm:cxn modelId="{9F33DBB4-A479-4040-B922-0480E7C6A0DB}" type="presOf" srcId="{270F0EA4-143F-43F5-82E7-362DEE88A68C}" destId="{72EB4561-914A-4590-BAC0-AAFC8335A3B0}" srcOrd="1" destOrd="0" presId="urn:microsoft.com/office/officeart/2005/8/layout/cycle8#1"/>
    <dgm:cxn modelId="{878FE3C8-3CA5-4615-A53E-063B669DC42E}" type="presOf" srcId="{194D25B5-4E2E-4EED-B2E3-1EB8CCF6AA8D}" destId="{73FD7E24-C988-4505-903A-9EE75742A935}" srcOrd="0" destOrd="0" presId="urn:microsoft.com/office/officeart/2005/8/layout/cycle8#1"/>
    <dgm:cxn modelId="{EE685D64-DE43-4784-A8B1-26A6999E1972}" type="presOf" srcId="{270F0EA4-143F-43F5-82E7-362DEE88A68C}" destId="{00B7B07E-41EA-41B3-B734-77810733C434}" srcOrd="0" destOrd="0" presId="urn:microsoft.com/office/officeart/2005/8/layout/cycle8#1"/>
    <dgm:cxn modelId="{A3A66E16-D878-482F-A4B2-E15E222D720C}" srcId="{194D25B5-4E2E-4EED-B2E3-1EB8CCF6AA8D}" destId="{84A7EEA9-E4CE-4981-8BA2-41FDFA63763F}" srcOrd="0" destOrd="0" parTransId="{9E96C9DE-BC8D-4325-9279-E05489A5CFD9}" sibTransId="{25FFF594-BDEE-4C4A-886F-0C60A68915C6}"/>
    <dgm:cxn modelId="{2B2932E6-5133-4947-890A-78B64E67535D}" type="presOf" srcId="{7E97B0F0-DB98-4FD2-94CC-D280AC7AF9E6}" destId="{F8B44257-4A99-4E5E-BF14-82428F18038E}" srcOrd="0" destOrd="0" presId="urn:microsoft.com/office/officeart/2005/8/layout/cycle8#1"/>
    <dgm:cxn modelId="{9CFE0A66-D4CA-40DD-AC07-0B12B4C280E8}" type="presOf" srcId="{7E97B0F0-DB98-4FD2-94CC-D280AC7AF9E6}" destId="{467D8951-99D9-4E64-A830-FBBFBDFBAC01}" srcOrd="1" destOrd="0" presId="urn:microsoft.com/office/officeart/2005/8/layout/cycle8#1"/>
    <dgm:cxn modelId="{DE72ED93-BAF6-4027-8D23-9F723BCFA090}" type="presOf" srcId="{84A7EEA9-E4CE-4981-8BA2-41FDFA63763F}" destId="{DA94D15B-48BD-48A0-8742-9248F8C2927B}" srcOrd="0" destOrd="0" presId="urn:microsoft.com/office/officeart/2005/8/layout/cycle8#1"/>
    <dgm:cxn modelId="{B0900147-429E-4A59-839B-C64FEF0F8E89}" srcId="{194D25B5-4E2E-4EED-B2E3-1EB8CCF6AA8D}" destId="{7E97B0F0-DB98-4FD2-94CC-D280AC7AF9E6}" srcOrd="2" destOrd="0" parTransId="{6EF38E21-775F-4B8C-AC6F-3B33C134C866}" sibTransId="{AA34F055-D9DC-4E60-8E5D-330737A7015E}"/>
    <dgm:cxn modelId="{0E45EAE8-1872-4029-8B6A-BA563C960191}" srcId="{194D25B5-4E2E-4EED-B2E3-1EB8CCF6AA8D}" destId="{270F0EA4-143F-43F5-82E7-362DEE88A68C}" srcOrd="1" destOrd="0" parTransId="{08364EDB-4626-4A74-A970-A199C365D3BC}" sibTransId="{8399D361-2CAE-4F5A-9ACF-27D3BB9EEAF1}"/>
    <dgm:cxn modelId="{AA5C3FEC-849B-49E6-96AD-54519509D16A}" type="presOf" srcId="{84A7EEA9-E4CE-4981-8BA2-41FDFA63763F}" destId="{69E0F78C-3ED0-4FE4-B59B-2688347E6B40}" srcOrd="1" destOrd="0" presId="urn:microsoft.com/office/officeart/2005/8/layout/cycle8#1"/>
    <dgm:cxn modelId="{3C1DAEF2-9CA9-48F4-88DA-E622E1C12AA7}" type="presParOf" srcId="{73FD7E24-C988-4505-903A-9EE75742A935}" destId="{DA94D15B-48BD-48A0-8742-9248F8C2927B}" srcOrd="0" destOrd="0" presId="urn:microsoft.com/office/officeart/2005/8/layout/cycle8#1"/>
    <dgm:cxn modelId="{54E13B88-2EA2-4014-B3AE-780EF6BE92D8}" type="presParOf" srcId="{73FD7E24-C988-4505-903A-9EE75742A935}" destId="{53897C7C-379A-47F4-8FF8-3AD9A4B44384}" srcOrd="1" destOrd="0" presId="urn:microsoft.com/office/officeart/2005/8/layout/cycle8#1"/>
    <dgm:cxn modelId="{FD7672E9-99C8-4A26-8089-037AA2B8A00D}" type="presParOf" srcId="{73FD7E24-C988-4505-903A-9EE75742A935}" destId="{CB33191E-7A4F-4B5F-A935-3DBF9B631F27}" srcOrd="2" destOrd="0" presId="urn:microsoft.com/office/officeart/2005/8/layout/cycle8#1"/>
    <dgm:cxn modelId="{A85DDCA4-8086-4774-921A-6928F88EED20}" type="presParOf" srcId="{73FD7E24-C988-4505-903A-9EE75742A935}" destId="{69E0F78C-3ED0-4FE4-B59B-2688347E6B40}" srcOrd="3" destOrd="0" presId="urn:microsoft.com/office/officeart/2005/8/layout/cycle8#1"/>
    <dgm:cxn modelId="{5AA79D07-F52F-4BA5-9150-FF377D0DDADA}" type="presParOf" srcId="{73FD7E24-C988-4505-903A-9EE75742A935}" destId="{00B7B07E-41EA-41B3-B734-77810733C434}" srcOrd="4" destOrd="0" presId="urn:microsoft.com/office/officeart/2005/8/layout/cycle8#1"/>
    <dgm:cxn modelId="{BF6735A0-CF10-40BB-BF40-C18634193E52}" type="presParOf" srcId="{73FD7E24-C988-4505-903A-9EE75742A935}" destId="{60B0724C-A2CA-48EB-857A-06DA15151498}" srcOrd="5" destOrd="0" presId="urn:microsoft.com/office/officeart/2005/8/layout/cycle8#1"/>
    <dgm:cxn modelId="{1886BAC3-C89C-4708-B520-5CB678336D13}" type="presParOf" srcId="{73FD7E24-C988-4505-903A-9EE75742A935}" destId="{7F177DBA-6C8E-4A0A-8CDD-853E9B1ED267}" srcOrd="6" destOrd="0" presId="urn:microsoft.com/office/officeart/2005/8/layout/cycle8#1"/>
    <dgm:cxn modelId="{9AA73C78-999D-4043-ABED-0D4951326917}" type="presParOf" srcId="{73FD7E24-C988-4505-903A-9EE75742A935}" destId="{72EB4561-914A-4590-BAC0-AAFC8335A3B0}" srcOrd="7" destOrd="0" presId="urn:microsoft.com/office/officeart/2005/8/layout/cycle8#1"/>
    <dgm:cxn modelId="{303331CC-6140-4D15-BE79-B300B0C5E1BB}" type="presParOf" srcId="{73FD7E24-C988-4505-903A-9EE75742A935}" destId="{F8B44257-4A99-4E5E-BF14-82428F18038E}" srcOrd="8" destOrd="0" presId="urn:microsoft.com/office/officeart/2005/8/layout/cycle8#1"/>
    <dgm:cxn modelId="{57CADE33-5C99-4F7A-A0F1-72E340E95608}" type="presParOf" srcId="{73FD7E24-C988-4505-903A-9EE75742A935}" destId="{80FD69E4-19F2-4F87-BBC9-581339A41C25}" srcOrd="9" destOrd="0" presId="urn:microsoft.com/office/officeart/2005/8/layout/cycle8#1"/>
    <dgm:cxn modelId="{170C9094-3173-46AC-B4C4-BAD174ABA9CC}" type="presParOf" srcId="{73FD7E24-C988-4505-903A-9EE75742A935}" destId="{05F9DFEE-675E-45F8-82B1-C6DDB95A6196}" srcOrd="10" destOrd="0" presId="urn:microsoft.com/office/officeart/2005/8/layout/cycle8#1"/>
    <dgm:cxn modelId="{4177F430-14E3-436D-A6B8-A50C9E6A3F5E}" type="presParOf" srcId="{73FD7E24-C988-4505-903A-9EE75742A935}" destId="{467D8951-99D9-4E64-A830-FBBFBDFBAC01}" srcOrd="11" destOrd="0" presId="urn:microsoft.com/office/officeart/2005/8/layout/cycle8#1"/>
    <dgm:cxn modelId="{4BF427F1-D0C3-422F-AC95-FAE9F220461F}" type="presParOf" srcId="{73FD7E24-C988-4505-903A-9EE75742A935}" destId="{5BB9FD3E-014C-48EE-B30F-D0B9C2282684}" srcOrd="12" destOrd="0" presId="urn:microsoft.com/office/officeart/2005/8/layout/cycle8#1"/>
    <dgm:cxn modelId="{3D456334-75F4-4BE2-9A22-6E81A6327BA5}" type="presParOf" srcId="{73FD7E24-C988-4505-903A-9EE75742A935}" destId="{066CCE46-9B7C-438D-A826-5B4975B5226D}" srcOrd="13" destOrd="0" presId="urn:microsoft.com/office/officeart/2005/8/layout/cycle8#1"/>
    <dgm:cxn modelId="{E1C1F458-6DE0-42AF-BDB8-3B051FBEA4C7}" type="presParOf" srcId="{73FD7E24-C988-4505-903A-9EE75742A935}" destId="{1287048E-41EA-4EAD-957F-F9F9EABD36AE}" srcOrd="14" destOrd="0" presId="urn:microsoft.com/office/officeart/2005/8/layout/cycle8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9566C1-2A05-4EC3-8E44-438B4D3531BD}" type="doc">
      <dgm:prSet loTypeId="urn:microsoft.com/office/officeart/2009/layout/CircleArrowProcess#1" loCatId="cycle" qsTypeId="urn:microsoft.com/office/officeart/2005/8/quickstyle/3d1#1" qsCatId="3D" csTypeId="urn:microsoft.com/office/officeart/2005/8/colors/accent3_5#1" csCatId="accent3" phldr="1"/>
      <dgm:spPr/>
      <dgm:t>
        <a:bodyPr/>
        <a:lstStyle/>
        <a:p>
          <a:endParaRPr lang="zh-CN" altLang="en-US"/>
        </a:p>
      </dgm:t>
    </dgm:pt>
    <dgm:pt modelId="{D29EBC5A-0D78-410C-8365-0FA56CAFB8C1}">
      <dgm:prSet phldrT="[文本]"/>
      <dgm:spPr/>
      <dgm:t>
        <a:bodyPr/>
        <a:lstStyle/>
        <a:p>
          <a:r>
            <a:rPr lang="zh-CN" altLang="en-US" dirty="0" smtClean="0"/>
            <a:t>防汛抗旱</a:t>
          </a:r>
          <a:endParaRPr lang="zh-CN" altLang="en-US" dirty="0"/>
        </a:p>
      </dgm:t>
    </dgm:pt>
    <dgm:pt modelId="{DE99CA50-27A0-48BC-AA05-BDB1123C52E8}" type="parTrans" cxnId="{1E673C3E-7983-4369-841D-611967AE229F}">
      <dgm:prSet/>
      <dgm:spPr/>
      <dgm:t>
        <a:bodyPr/>
        <a:lstStyle/>
        <a:p>
          <a:endParaRPr lang="zh-CN" altLang="en-US"/>
        </a:p>
      </dgm:t>
    </dgm:pt>
    <dgm:pt modelId="{CE8252A5-636F-4762-9E7F-DB081BAD8895}" type="sibTrans" cxnId="{1E673C3E-7983-4369-841D-611967AE229F}">
      <dgm:prSet/>
      <dgm:spPr/>
      <dgm:t>
        <a:bodyPr/>
        <a:lstStyle/>
        <a:p>
          <a:endParaRPr lang="zh-CN" altLang="en-US"/>
        </a:p>
      </dgm:t>
    </dgm:pt>
    <dgm:pt modelId="{D339E442-D955-49EB-8250-FE559836BA47}">
      <dgm:prSet phldrT="[文本]"/>
      <dgm:spPr/>
      <dgm:t>
        <a:bodyPr/>
        <a:lstStyle/>
        <a:p>
          <a:r>
            <a:rPr lang="zh-CN" altLang="en-US" dirty="0" smtClean="0"/>
            <a:t>水资源调度</a:t>
          </a:r>
          <a:endParaRPr lang="zh-CN" altLang="en-US" dirty="0"/>
        </a:p>
      </dgm:t>
    </dgm:pt>
    <dgm:pt modelId="{4C4FF1B3-4162-4105-87A5-A47ADB248B30}" type="parTrans" cxnId="{34D69A77-E941-47E8-AFC5-99F51FBF3859}">
      <dgm:prSet/>
      <dgm:spPr/>
      <dgm:t>
        <a:bodyPr/>
        <a:lstStyle/>
        <a:p>
          <a:endParaRPr lang="zh-CN" altLang="en-US"/>
        </a:p>
      </dgm:t>
    </dgm:pt>
    <dgm:pt modelId="{5203E4F6-AC59-4531-84CD-8AB67F195824}" type="sibTrans" cxnId="{34D69A77-E941-47E8-AFC5-99F51FBF3859}">
      <dgm:prSet/>
      <dgm:spPr/>
      <dgm:t>
        <a:bodyPr/>
        <a:lstStyle/>
        <a:p>
          <a:endParaRPr lang="zh-CN" altLang="en-US"/>
        </a:p>
      </dgm:t>
    </dgm:pt>
    <dgm:pt modelId="{06E35E95-FB3A-474C-8767-74F4BAAE9A20}">
      <dgm:prSet phldrT="[文本]"/>
      <dgm:spPr/>
      <dgm:t>
        <a:bodyPr/>
        <a:lstStyle/>
        <a:p>
          <a:r>
            <a:rPr lang="zh-CN" altLang="en-US" dirty="0" smtClean="0"/>
            <a:t>水环境治理</a:t>
          </a:r>
          <a:endParaRPr lang="zh-CN" altLang="en-US" dirty="0"/>
        </a:p>
      </dgm:t>
    </dgm:pt>
    <dgm:pt modelId="{3038F30A-A88A-4CEA-A1EC-4B05FCF1827E}" type="parTrans" cxnId="{C70DA5C4-4E96-4BFC-B18A-7E57994B3815}">
      <dgm:prSet/>
      <dgm:spPr/>
      <dgm:t>
        <a:bodyPr/>
        <a:lstStyle/>
        <a:p>
          <a:endParaRPr lang="zh-CN" altLang="en-US"/>
        </a:p>
      </dgm:t>
    </dgm:pt>
    <dgm:pt modelId="{9F69C36F-7123-4AEE-AF7F-DBB3CDBADFCE}" type="sibTrans" cxnId="{C70DA5C4-4E96-4BFC-B18A-7E57994B3815}">
      <dgm:prSet/>
      <dgm:spPr/>
      <dgm:t>
        <a:bodyPr/>
        <a:lstStyle/>
        <a:p>
          <a:endParaRPr lang="zh-CN" altLang="en-US"/>
        </a:p>
      </dgm:t>
    </dgm:pt>
    <dgm:pt modelId="{D85A738C-1265-4543-A7EE-BB20438A6E9E}" type="pres">
      <dgm:prSet presAssocID="{D29566C1-2A05-4EC3-8E44-438B4D3531B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D873923F-FBB9-4743-BBD6-74087FDF68E6}" type="pres">
      <dgm:prSet presAssocID="{D29EBC5A-0D78-410C-8365-0FA56CAFB8C1}" presName="Accent1" presStyleCnt="0"/>
      <dgm:spPr/>
    </dgm:pt>
    <dgm:pt modelId="{F13D2B6E-6C13-4303-9574-D2E48D9D37F8}" type="pres">
      <dgm:prSet presAssocID="{D29EBC5A-0D78-410C-8365-0FA56CAFB8C1}" presName="Accent" presStyleLbl="node1" presStyleIdx="0" presStyleCnt="3"/>
      <dgm:spPr/>
    </dgm:pt>
    <dgm:pt modelId="{4540FDF7-BBE2-4D4F-A9CE-FCD8DA49EC22}" type="pres">
      <dgm:prSet presAssocID="{D29EBC5A-0D78-410C-8365-0FA56CAFB8C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EA54DE-3B3B-42F2-913D-1CB7D361851C}" type="pres">
      <dgm:prSet presAssocID="{D339E442-D955-49EB-8250-FE559836BA47}" presName="Accent2" presStyleCnt="0"/>
      <dgm:spPr/>
    </dgm:pt>
    <dgm:pt modelId="{35C9EBB6-F90D-4C87-805D-86E1B1C007ED}" type="pres">
      <dgm:prSet presAssocID="{D339E442-D955-49EB-8250-FE559836BA47}" presName="Accent" presStyleLbl="node1" presStyleIdx="1" presStyleCnt="3"/>
      <dgm:spPr/>
    </dgm:pt>
    <dgm:pt modelId="{7C6DADAE-1B5F-4964-91F5-C1D91A99FD47}" type="pres">
      <dgm:prSet presAssocID="{D339E442-D955-49EB-8250-FE559836BA4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BBD029-E838-4898-A822-64B2CBE7F925}" type="pres">
      <dgm:prSet presAssocID="{06E35E95-FB3A-474C-8767-74F4BAAE9A20}" presName="Accent3" presStyleCnt="0"/>
      <dgm:spPr/>
    </dgm:pt>
    <dgm:pt modelId="{3D98B064-BB54-48B9-93E7-0DDCA18A6D44}" type="pres">
      <dgm:prSet presAssocID="{06E35E95-FB3A-474C-8767-74F4BAAE9A20}" presName="Accent" presStyleLbl="node1" presStyleIdx="2" presStyleCnt="3"/>
      <dgm:spPr/>
    </dgm:pt>
    <dgm:pt modelId="{AA7164BA-FE19-479B-AF37-B3EEB447BC13}" type="pres">
      <dgm:prSet presAssocID="{06E35E95-FB3A-474C-8767-74F4BAAE9A2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901B8D8-D499-4F5D-A217-B3C2B34B3D24}" type="presOf" srcId="{06E35E95-FB3A-474C-8767-74F4BAAE9A20}" destId="{AA7164BA-FE19-479B-AF37-B3EEB447BC13}" srcOrd="0" destOrd="0" presId="urn:microsoft.com/office/officeart/2009/layout/CircleArrowProcess#1"/>
    <dgm:cxn modelId="{1E673C3E-7983-4369-841D-611967AE229F}" srcId="{D29566C1-2A05-4EC3-8E44-438B4D3531BD}" destId="{D29EBC5A-0D78-410C-8365-0FA56CAFB8C1}" srcOrd="0" destOrd="0" parTransId="{DE99CA50-27A0-48BC-AA05-BDB1123C52E8}" sibTransId="{CE8252A5-636F-4762-9E7F-DB081BAD8895}"/>
    <dgm:cxn modelId="{C70DA5C4-4E96-4BFC-B18A-7E57994B3815}" srcId="{D29566C1-2A05-4EC3-8E44-438B4D3531BD}" destId="{06E35E95-FB3A-474C-8767-74F4BAAE9A20}" srcOrd="2" destOrd="0" parTransId="{3038F30A-A88A-4CEA-A1EC-4B05FCF1827E}" sibTransId="{9F69C36F-7123-4AEE-AF7F-DBB3CDBADFCE}"/>
    <dgm:cxn modelId="{A47BB209-000E-42BB-8C7A-62CF5102C800}" type="presOf" srcId="{D339E442-D955-49EB-8250-FE559836BA47}" destId="{7C6DADAE-1B5F-4964-91F5-C1D91A99FD47}" srcOrd="0" destOrd="0" presId="urn:microsoft.com/office/officeart/2009/layout/CircleArrowProcess#1"/>
    <dgm:cxn modelId="{472117D7-482C-4A30-9E02-42191D4CCD97}" type="presOf" srcId="{D29566C1-2A05-4EC3-8E44-438B4D3531BD}" destId="{D85A738C-1265-4543-A7EE-BB20438A6E9E}" srcOrd="0" destOrd="0" presId="urn:microsoft.com/office/officeart/2009/layout/CircleArrowProcess#1"/>
    <dgm:cxn modelId="{34D69A77-E941-47E8-AFC5-99F51FBF3859}" srcId="{D29566C1-2A05-4EC3-8E44-438B4D3531BD}" destId="{D339E442-D955-49EB-8250-FE559836BA47}" srcOrd="1" destOrd="0" parTransId="{4C4FF1B3-4162-4105-87A5-A47ADB248B30}" sibTransId="{5203E4F6-AC59-4531-84CD-8AB67F195824}"/>
    <dgm:cxn modelId="{AC6C4472-A8BE-4D11-98EF-749AE1E30A85}" type="presOf" srcId="{D29EBC5A-0D78-410C-8365-0FA56CAFB8C1}" destId="{4540FDF7-BBE2-4D4F-A9CE-FCD8DA49EC22}" srcOrd="0" destOrd="0" presId="urn:microsoft.com/office/officeart/2009/layout/CircleArrowProcess#1"/>
    <dgm:cxn modelId="{DEC9F328-2CB7-47FC-B78E-6C6D4074CC16}" type="presParOf" srcId="{D85A738C-1265-4543-A7EE-BB20438A6E9E}" destId="{D873923F-FBB9-4743-BBD6-74087FDF68E6}" srcOrd="0" destOrd="0" presId="urn:microsoft.com/office/officeart/2009/layout/CircleArrowProcess#1"/>
    <dgm:cxn modelId="{29A6D0EA-8A5E-4804-BF61-FABD6AA0D5D3}" type="presParOf" srcId="{D873923F-FBB9-4743-BBD6-74087FDF68E6}" destId="{F13D2B6E-6C13-4303-9574-D2E48D9D37F8}" srcOrd="0" destOrd="0" presId="urn:microsoft.com/office/officeart/2009/layout/CircleArrowProcess#1"/>
    <dgm:cxn modelId="{3F52FD4A-A55D-471D-9A5A-169B9C1000E2}" type="presParOf" srcId="{D85A738C-1265-4543-A7EE-BB20438A6E9E}" destId="{4540FDF7-BBE2-4D4F-A9CE-FCD8DA49EC22}" srcOrd="1" destOrd="0" presId="urn:microsoft.com/office/officeart/2009/layout/CircleArrowProcess#1"/>
    <dgm:cxn modelId="{07955475-F405-480A-9D77-83E8023EA3F0}" type="presParOf" srcId="{D85A738C-1265-4543-A7EE-BB20438A6E9E}" destId="{ABEA54DE-3B3B-42F2-913D-1CB7D361851C}" srcOrd="2" destOrd="0" presId="urn:microsoft.com/office/officeart/2009/layout/CircleArrowProcess#1"/>
    <dgm:cxn modelId="{6D62CAC0-2084-4BB6-AEC7-3341E7B499AB}" type="presParOf" srcId="{ABEA54DE-3B3B-42F2-913D-1CB7D361851C}" destId="{35C9EBB6-F90D-4C87-805D-86E1B1C007ED}" srcOrd="0" destOrd="0" presId="urn:microsoft.com/office/officeart/2009/layout/CircleArrowProcess#1"/>
    <dgm:cxn modelId="{93B12077-1900-4EAC-912E-FC3D7A31F922}" type="presParOf" srcId="{D85A738C-1265-4543-A7EE-BB20438A6E9E}" destId="{7C6DADAE-1B5F-4964-91F5-C1D91A99FD47}" srcOrd="3" destOrd="0" presId="urn:microsoft.com/office/officeart/2009/layout/CircleArrowProcess#1"/>
    <dgm:cxn modelId="{E80E8722-403E-4352-AA35-1FE35080A6CE}" type="presParOf" srcId="{D85A738C-1265-4543-A7EE-BB20438A6E9E}" destId="{33BBD029-E838-4898-A822-64B2CBE7F925}" srcOrd="4" destOrd="0" presId="urn:microsoft.com/office/officeart/2009/layout/CircleArrowProcess#1"/>
    <dgm:cxn modelId="{43C20A31-9B3D-4D72-925C-79B1BE4B5D27}" type="presParOf" srcId="{33BBD029-E838-4898-A822-64B2CBE7F925}" destId="{3D98B064-BB54-48B9-93E7-0DDCA18A6D44}" srcOrd="0" destOrd="0" presId="urn:microsoft.com/office/officeart/2009/layout/CircleArrowProcess#1"/>
    <dgm:cxn modelId="{E56016FC-3EF6-4177-8B95-5CB467A879BB}" type="presParOf" srcId="{D85A738C-1265-4543-A7EE-BB20438A6E9E}" destId="{AA7164BA-FE19-479B-AF37-B3EEB447BC13}" srcOrd="5" destOrd="0" presId="urn:microsoft.com/office/officeart/2009/layout/CircleArrowProcess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98C7AA-95AA-46D3-9CCE-307494AE4D0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55512AE-8E8B-4DB1-9914-397FB794EB5D}">
      <dgm:prSet phldrT="[文本]"/>
      <dgm:spPr/>
      <dgm:t>
        <a:bodyPr/>
        <a:lstStyle/>
        <a:p>
          <a:r>
            <a:rPr lang="zh-CN" altLang="en-US" dirty="0" smtClean="0"/>
            <a:t>制水环节</a:t>
          </a:r>
          <a:endParaRPr lang="zh-CN" altLang="en-US" dirty="0"/>
        </a:p>
      </dgm:t>
    </dgm:pt>
    <dgm:pt modelId="{E0129165-D349-422D-AFAB-B9B9B4F8237E}" type="parTrans" cxnId="{3EC1F08F-E03F-4183-8607-0EBC3EC2C4D0}">
      <dgm:prSet/>
      <dgm:spPr/>
      <dgm:t>
        <a:bodyPr/>
        <a:lstStyle/>
        <a:p>
          <a:endParaRPr lang="zh-CN" altLang="en-US"/>
        </a:p>
      </dgm:t>
    </dgm:pt>
    <dgm:pt modelId="{FBC720C9-D452-4559-95E7-1CCBC09B3016}" type="sibTrans" cxnId="{3EC1F08F-E03F-4183-8607-0EBC3EC2C4D0}">
      <dgm:prSet/>
      <dgm:spPr/>
      <dgm:t>
        <a:bodyPr/>
        <a:lstStyle/>
        <a:p>
          <a:endParaRPr lang="zh-CN" altLang="en-US"/>
        </a:p>
      </dgm:t>
    </dgm:pt>
    <dgm:pt modelId="{9B021425-D464-4DBF-854B-6432F8DBF12C}">
      <dgm:prSet phldrT="[文本]" custT="1"/>
      <dgm:spPr/>
      <dgm:t>
        <a:bodyPr/>
        <a:lstStyle/>
        <a:p>
          <a:r>
            <a:rPr lang="zh-CN" altLang="en-US" sz="1000" dirty="0" smtClean="0"/>
            <a:t>生产调度系统</a:t>
          </a:r>
          <a:endParaRPr lang="zh-CN" altLang="en-US" sz="1000" dirty="0"/>
        </a:p>
      </dgm:t>
    </dgm:pt>
    <dgm:pt modelId="{D3DC2AA1-14A6-4A29-B276-A82B2FCCDE45}" type="parTrans" cxnId="{ADE9F208-10D7-4312-9DE7-246A769E6DE8}">
      <dgm:prSet/>
      <dgm:spPr/>
      <dgm:t>
        <a:bodyPr/>
        <a:lstStyle/>
        <a:p>
          <a:endParaRPr lang="zh-CN" altLang="en-US"/>
        </a:p>
      </dgm:t>
    </dgm:pt>
    <dgm:pt modelId="{E18F6AA7-7268-48FE-938D-6721DD332C8A}" type="sibTrans" cxnId="{ADE9F208-10D7-4312-9DE7-246A769E6DE8}">
      <dgm:prSet/>
      <dgm:spPr/>
      <dgm:t>
        <a:bodyPr/>
        <a:lstStyle/>
        <a:p>
          <a:endParaRPr lang="zh-CN" altLang="en-US"/>
        </a:p>
      </dgm:t>
    </dgm:pt>
    <dgm:pt modelId="{52DAA5A2-74E1-4114-AF4A-1783DB0BA14C}">
      <dgm:prSet phldrT="[文本]"/>
      <dgm:spPr/>
      <dgm:t>
        <a:bodyPr/>
        <a:lstStyle/>
        <a:p>
          <a:r>
            <a:rPr lang="zh-CN" altLang="en-US" dirty="0" smtClean="0"/>
            <a:t>输水环节</a:t>
          </a:r>
          <a:endParaRPr lang="zh-CN" altLang="en-US" dirty="0"/>
        </a:p>
      </dgm:t>
    </dgm:pt>
    <dgm:pt modelId="{C71FF709-6AFA-4F6C-B7DA-A13A4182EFC9}" type="parTrans" cxnId="{D9DF7304-2FCD-4DEF-9258-94D5D76BA2F7}">
      <dgm:prSet/>
      <dgm:spPr/>
      <dgm:t>
        <a:bodyPr/>
        <a:lstStyle/>
        <a:p>
          <a:endParaRPr lang="zh-CN" altLang="en-US"/>
        </a:p>
      </dgm:t>
    </dgm:pt>
    <dgm:pt modelId="{0B89D635-759D-48B1-97D9-277B43E829B8}" type="sibTrans" cxnId="{D9DF7304-2FCD-4DEF-9258-94D5D76BA2F7}">
      <dgm:prSet/>
      <dgm:spPr/>
      <dgm:t>
        <a:bodyPr/>
        <a:lstStyle/>
        <a:p>
          <a:endParaRPr lang="zh-CN" altLang="en-US"/>
        </a:p>
      </dgm:t>
    </dgm:pt>
    <dgm:pt modelId="{920DE0F4-0B96-47E6-B375-3114C13010E3}">
      <dgm:prSet phldrT="[文本]" custT="1"/>
      <dgm:spPr/>
      <dgm:t>
        <a:bodyPr/>
        <a:lstStyle/>
        <a:p>
          <a:r>
            <a:rPr lang="zh-CN" altLang="en-US" sz="1000" dirty="0" smtClean="0"/>
            <a:t>管网地理信息系统</a:t>
          </a:r>
          <a:endParaRPr lang="zh-CN" altLang="en-US" sz="1000" dirty="0"/>
        </a:p>
      </dgm:t>
    </dgm:pt>
    <dgm:pt modelId="{4E293264-0512-46A6-81FF-84D4B2CD92D0}" type="parTrans" cxnId="{5DC6756F-93A0-45B6-BD53-DF19AE20C304}">
      <dgm:prSet/>
      <dgm:spPr/>
      <dgm:t>
        <a:bodyPr/>
        <a:lstStyle/>
        <a:p>
          <a:endParaRPr lang="zh-CN" altLang="en-US"/>
        </a:p>
      </dgm:t>
    </dgm:pt>
    <dgm:pt modelId="{98262287-CCC5-49C8-8A23-28C6FA6E0121}" type="sibTrans" cxnId="{5DC6756F-93A0-45B6-BD53-DF19AE20C304}">
      <dgm:prSet/>
      <dgm:spPr/>
      <dgm:t>
        <a:bodyPr/>
        <a:lstStyle/>
        <a:p>
          <a:endParaRPr lang="zh-CN" altLang="en-US"/>
        </a:p>
      </dgm:t>
    </dgm:pt>
    <dgm:pt modelId="{851B4A0B-42BF-4E62-85DA-531531CC6DF8}">
      <dgm:prSet phldrT="[文本]"/>
      <dgm:spPr/>
      <dgm:t>
        <a:bodyPr/>
        <a:lstStyle/>
        <a:p>
          <a:r>
            <a:rPr lang="zh-CN" altLang="en-US" dirty="0" smtClean="0"/>
            <a:t>售水环节</a:t>
          </a:r>
          <a:endParaRPr lang="zh-CN" altLang="en-US" dirty="0"/>
        </a:p>
      </dgm:t>
    </dgm:pt>
    <dgm:pt modelId="{4588B904-30AC-4332-AFBC-5FD25044F5C4}" type="parTrans" cxnId="{B05530B1-F1C7-4A41-81AF-B3E204F45D24}">
      <dgm:prSet/>
      <dgm:spPr/>
      <dgm:t>
        <a:bodyPr/>
        <a:lstStyle/>
        <a:p>
          <a:endParaRPr lang="zh-CN" altLang="en-US"/>
        </a:p>
      </dgm:t>
    </dgm:pt>
    <dgm:pt modelId="{21BBBAAC-5107-4D9E-8D6B-AAF5C0AA847D}" type="sibTrans" cxnId="{B05530B1-F1C7-4A41-81AF-B3E204F45D24}">
      <dgm:prSet/>
      <dgm:spPr/>
      <dgm:t>
        <a:bodyPr/>
        <a:lstStyle/>
        <a:p>
          <a:endParaRPr lang="zh-CN" altLang="en-US"/>
        </a:p>
      </dgm:t>
    </dgm:pt>
    <dgm:pt modelId="{083BC912-BFF0-470D-B129-28C214FCFC08}">
      <dgm:prSet phldrT="[文本]" custT="1"/>
      <dgm:spPr/>
      <dgm:t>
        <a:bodyPr/>
        <a:lstStyle/>
        <a:p>
          <a:r>
            <a:rPr lang="zh-CN" altLang="en-US" sz="1000" dirty="0" smtClean="0"/>
            <a:t>营收系统</a:t>
          </a:r>
          <a:endParaRPr lang="zh-CN" altLang="en-US" sz="1000" dirty="0"/>
        </a:p>
      </dgm:t>
    </dgm:pt>
    <dgm:pt modelId="{76505D84-B529-46CD-B6FD-63FED8D44052}" type="parTrans" cxnId="{0C74B91B-FD0F-4B30-BE90-AB8CC956410D}">
      <dgm:prSet/>
      <dgm:spPr/>
      <dgm:t>
        <a:bodyPr/>
        <a:lstStyle/>
        <a:p>
          <a:endParaRPr lang="zh-CN" altLang="en-US"/>
        </a:p>
      </dgm:t>
    </dgm:pt>
    <dgm:pt modelId="{2301EE6F-99CF-471C-8941-07AB1A43DD7B}" type="sibTrans" cxnId="{0C74B91B-FD0F-4B30-BE90-AB8CC956410D}">
      <dgm:prSet/>
      <dgm:spPr/>
      <dgm:t>
        <a:bodyPr/>
        <a:lstStyle/>
        <a:p>
          <a:endParaRPr lang="zh-CN" altLang="en-US"/>
        </a:p>
      </dgm:t>
    </dgm:pt>
    <dgm:pt modelId="{E8CBE0B9-1219-4F7A-8FC7-41951E8DA0B9}">
      <dgm:prSet phldrT="[文本]"/>
      <dgm:spPr/>
      <dgm:t>
        <a:bodyPr/>
        <a:lstStyle/>
        <a:p>
          <a:r>
            <a:rPr lang="zh-CN" altLang="en-US" dirty="0" smtClean="0"/>
            <a:t>服务环节</a:t>
          </a:r>
          <a:endParaRPr lang="zh-CN" altLang="en-US" dirty="0"/>
        </a:p>
      </dgm:t>
    </dgm:pt>
    <dgm:pt modelId="{94A9A230-8F5B-4BF2-88D4-4C815FE7ACD8}" type="parTrans" cxnId="{ACA47634-7E19-4786-A495-A320C7E494C2}">
      <dgm:prSet/>
      <dgm:spPr/>
      <dgm:t>
        <a:bodyPr/>
        <a:lstStyle/>
        <a:p>
          <a:endParaRPr lang="zh-CN" altLang="en-US"/>
        </a:p>
      </dgm:t>
    </dgm:pt>
    <dgm:pt modelId="{C41740A7-3850-44C3-BB1D-7EFF5CF1A26B}" type="sibTrans" cxnId="{ACA47634-7E19-4786-A495-A320C7E494C2}">
      <dgm:prSet/>
      <dgm:spPr/>
      <dgm:t>
        <a:bodyPr/>
        <a:lstStyle/>
        <a:p>
          <a:endParaRPr lang="zh-CN" altLang="en-US"/>
        </a:p>
      </dgm:t>
    </dgm:pt>
    <dgm:pt modelId="{F6A468E2-535C-453F-91EC-BECFC5B96BF3}">
      <dgm:prSet phldrT="[文本]"/>
      <dgm:spPr/>
      <dgm:t>
        <a:bodyPr/>
        <a:lstStyle/>
        <a:p>
          <a:r>
            <a:rPr lang="zh-CN" altLang="en-US" dirty="0" smtClean="0"/>
            <a:t>管理环节</a:t>
          </a:r>
          <a:endParaRPr lang="zh-CN" altLang="en-US" dirty="0"/>
        </a:p>
      </dgm:t>
    </dgm:pt>
    <dgm:pt modelId="{C9365F2E-79D4-4CB5-B171-AB16D63613D2}" type="parTrans" cxnId="{DD8794E3-B376-475B-8440-3E52A28CC59E}">
      <dgm:prSet/>
      <dgm:spPr/>
      <dgm:t>
        <a:bodyPr/>
        <a:lstStyle/>
        <a:p>
          <a:endParaRPr lang="zh-CN" altLang="en-US"/>
        </a:p>
      </dgm:t>
    </dgm:pt>
    <dgm:pt modelId="{F717E822-CAE6-40A7-851B-A1A95EFDBEA7}" type="sibTrans" cxnId="{DD8794E3-B376-475B-8440-3E52A28CC59E}">
      <dgm:prSet/>
      <dgm:spPr/>
      <dgm:t>
        <a:bodyPr/>
        <a:lstStyle/>
        <a:p>
          <a:endParaRPr lang="zh-CN" altLang="en-US"/>
        </a:p>
      </dgm:t>
    </dgm:pt>
    <dgm:pt modelId="{1302D614-5460-42C4-A59C-34386CAC0696}">
      <dgm:prSet phldrT="[文本]" custT="1"/>
      <dgm:spPr/>
      <dgm:t>
        <a:bodyPr/>
        <a:lstStyle/>
        <a:p>
          <a:r>
            <a:rPr lang="zh-CN" altLang="en-US" sz="1000" dirty="0" smtClean="0"/>
            <a:t>水质分析</a:t>
          </a:r>
          <a:endParaRPr lang="zh-CN" altLang="en-US" sz="1000" dirty="0"/>
        </a:p>
      </dgm:t>
    </dgm:pt>
    <dgm:pt modelId="{528C6977-3F39-412B-8817-FB3437CDFF29}" type="parTrans" cxnId="{50660DF6-DEE9-409F-8119-B8DC92681CE3}">
      <dgm:prSet/>
      <dgm:spPr/>
      <dgm:t>
        <a:bodyPr/>
        <a:lstStyle/>
        <a:p>
          <a:endParaRPr lang="zh-CN" altLang="en-US"/>
        </a:p>
      </dgm:t>
    </dgm:pt>
    <dgm:pt modelId="{9C3B7F3A-142D-4385-8DEE-36198F6AA9EF}" type="sibTrans" cxnId="{50660DF6-DEE9-409F-8119-B8DC92681CE3}">
      <dgm:prSet/>
      <dgm:spPr/>
      <dgm:t>
        <a:bodyPr/>
        <a:lstStyle/>
        <a:p>
          <a:endParaRPr lang="zh-CN" altLang="en-US"/>
        </a:p>
      </dgm:t>
    </dgm:pt>
    <dgm:pt modelId="{1C39878D-4417-4642-8DA9-84054BDF8BE4}">
      <dgm:prSet phldrT="[文本]" custT="1"/>
      <dgm:spPr/>
      <dgm:t>
        <a:bodyPr/>
        <a:lstStyle/>
        <a:p>
          <a:r>
            <a:rPr lang="zh-CN" altLang="en-US" sz="1000" dirty="0" smtClean="0"/>
            <a:t>管控调度</a:t>
          </a:r>
          <a:endParaRPr lang="zh-CN" altLang="en-US" sz="1000" dirty="0"/>
        </a:p>
      </dgm:t>
    </dgm:pt>
    <dgm:pt modelId="{859A38DD-8871-48FA-8083-DC500DB1EBB1}" type="parTrans" cxnId="{967059C7-9B4A-4015-BC04-F6D67C713F50}">
      <dgm:prSet/>
      <dgm:spPr/>
      <dgm:t>
        <a:bodyPr/>
        <a:lstStyle/>
        <a:p>
          <a:endParaRPr lang="zh-CN" altLang="en-US"/>
        </a:p>
      </dgm:t>
    </dgm:pt>
    <dgm:pt modelId="{BEFA2942-866F-43A4-85BB-4C4B1DBA4B31}" type="sibTrans" cxnId="{967059C7-9B4A-4015-BC04-F6D67C713F50}">
      <dgm:prSet/>
      <dgm:spPr/>
      <dgm:t>
        <a:bodyPr/>
        <a:lstStyle/>
        <a:p>
          <a:endParaRPr lang="zh-CN" altLang="en-US"/>
        </a:p>
      </dgm:t>
    </dgm:pt>
    <dgm:pt modelId="{8D5AC9AB-D326-49F5-B473-F5A862327F0D}">
      <dgm:prSet phldrT="[文本]" custT="1"/>
      <dgm:spPr/>
      <dgm:t>
        <a:bodyPr/>
        <a:lstStyle/>
        <a:p>
          <a:r>
            <a:rPr lang="zh-CN" altLang="en-US" sz="1000" dirty="0" smtClean="0"/>
            <a:t>能源管理</a:t>
          </a:r>
          <a:endParaRPr lang="zh-CN" altLang="en-US" sz="1000" dirty="0"/>
        </a:p>
      </dgm:t>
    </dgm:pt>
    <dgm:pt modelId="{AC7C1B53-80FE-4C23-9938-29B19D1F3CE9}" type="parTrans" cxnId="{07CD39BE-241A-42FA-BAC8-33FCD0E3A3FA}">
      <dgm:prSet/>
      <dgm:spPr/>
      <dgm:t>
        <a:bodyPr/>
        <a:lstStyle/>
        <a:p>
          <a:endParaRPr lang="zh-CN" altLang="en-US"/>
        </a:p>
      </dgm:t>
    </dgm:pt>
    <dgm:pt modelId="{CDAB1420-1E03-42D1-837D-9AE5EF6C5F34}" type="sibTrans" cxnId="{07CD39BE-241A-42FA-BAC8-33FCD0E3A3FA}">
      <dgm:prSet/>
      <dgm:spPr/>
      <dgm:t>
        <a:bodyPr/>
        <a:lstStyle/>
        <a:p>
          <a:endParaRPr lang="zh-CN" altLang="en-US"/>
        </a:p>
      </dgm:t>
    </dgm:pt>
    <dgm:pt modelId="{983CA0F5-B5CF-44CC-B999-A9D1F8C5F01B}">
      <dgm:prSet phldrT="[文本]" custT="1"/>
      <dgm:spPr/>
      <dgm:t>
        <a:bodyPr/>
        <a:lstStyle/>
        <a:p>
          <a:r>
            <a:rPr lang="zh-CN" altLang="en-US" sz="1000" dirty="0" smtClean="0"/>
            <a:t>自助交费系统</a:t>
          </a:r>
          <a:endParaRPr lang="zh-CN" altLang="en-US" sz="1000" dirty="0"/>
        </a:p>
      </dgm:t>
    </dgm:pt>
    <dgm:pt modelId="{33A2AEDC-65E1-404A-B225-CA3FFA3FEA2F}" type="parTrans" cxnId="{7E9C7FAD-79DC-49F8-8FC8-6CE224D113B8}">
      <dgm:prSet/>
      <dgm:spPr/>
      <dgm:t>
        <a:bodyPr/>
        <a:lstStyle/>
        <a:p>
          <a:endParaRPr lang="zh-CN" altLang="en-US"/>
        </a:p>
      </dgm:t>
    </dgm:pt>
    <dgm:pt modelId="{D6E04DFA-A76E-4872-9247-89237A74BF8D}" type="sibTrans" cxnId="{7E9C7FAD-79DC-49F8-8FC8-6CE224D113B8}">
      <dgm:prSet/>
      <dgm:spPr/>
      <dgm:t>
        <a:bodyPr/>
        <a:lstStyle/>
        <a:p>
          <a:endParaRPr lang="zh-CN" altLang="en-US"/>
        </a:p>
      </dgm:t>
    </dgm:pt>
    <dgm:pt modelId="{5EFA39F7-7515-4613-8435-F0931B97CEDA}">
      <dgm:prSet phldrT="[文本]" custT="1"/>
      <dgm:spPr/>
      <dgm:t>
        <a:bodyPr/>
        <a:lstStyle/>
        <a:p>
          <a:r>
            <a:rPr lang="zh-CN" altLang="en-US" sz="1000" dirty="0" smtClean="0"/>
            <a:t>三方代收服务</a:t>
          </a:r>
          <a:endParaRPr lang="zh-CN" altLang="en-US" sz="1000" dirty="0"/>
        </a:p>
      </dgm:t>
    </dgm:pt>
    <dgm:pt modelId="{EA567A43-69A9-4EAC-A6F9-D6E109BF002B}" type="parTrans" cxnId="{A70BBB43-40EF-4AF3-A4EC-8EB203D5CBEF}">
      <dgm:prSet/>
      <dgm:spPr/>
      <dgm:t>
        <a:bodyPr/>
        <a:lstStyle/>
        <a:p>
          <a:endParaRPr lang="zh-CN" altLang="en-US"/>
        </a:p>
      </dgm:t>
    </dgm:pt>
    <dgm:pt modelId="{327533C6-A140-46A5-BA49-7477CEDCADFE}" type="sibTrans" cxnId="{A70BBB43-40EF-4AF3-A4EC-8EB203D5CBEF}">
      <dgm:prSet/>
      <dgm:spPr/>
      <dgm:t>
        <a:bodyPr/>
        <a:lstStyle/>
        <a:p>
          <a:endParaRPr lang="zh-CN" altLang="en-US"/>
        </a:p>
      </dgm:t>
    </dgm:pt>
    <dgm:pt modelId="{6CF39CFE-B016-41CA-944A-8CE10BDD4FC8}">
      <dgm:prSet phldrT="[文本]" custT="1"/>
      <dgm:spPr/>
      <dgm:t>
        <a:bodyPr/>
        <a:lstStyle/>
        <a:p>
          <a:r>
            <a:rPr lang="zh-CN" altLang="en-US" sz="1000" dirty="0" smtClean="0"/>
            <a:t>抄表系统</a:t>
          </a:r>
          <a:endParaRPr lang="zh-CN" altLang="en-US" sz="1000" dirty="0"/>
        </a:p>
      </dgm:t>
    </dgm:pt>
    <dgm:pt modelId="{780A14AE-2E11-4038-8E0B-022BA87042B8}" type="parTrans" cxnId="{5F7B50BE-1F7F-4141-BFAA-096E563214C4}">
      <dgm:prSet/>
      <dgm:spPr/>
      <dgm:t>
        <a:bodyPr/>
        <a:lstStyle/>
        <a:p>
          <a:endParaRPr lang="zh-CN" altLang="en-US"/>
        </a:p>
      </dgm:t>
    </dgm:pt>
    <dgm:pt modelId="{C4FFBE0C-22C9-4A00-A5EA-6BC610D5AAD3}" type="sibTrans" cxnId="{5F7B50BE-1F7F-4141-BFAA-096E563214C4}">
      <dgm:prSet/>
      <dgm:spPr/>
      <dgm:t>
        <a:bodyPr/>
        <a:lstStyle/>
        <a:p>
          <a:endParaRPr lang="zh-CN" altLang="en-US"/>
        </a:p>
      </dgm:t>
    </dgm:pt>
    <dgm:pt modelId="{746F3898-0D97-4838-B81D-B356A81E6869}">
      <dgm:prSet phldrT="[文本]" custT="1"/>
      <dgm:spPr/>
      <dgm:t>
        <a:bodyPr/>
        <a:lstStyle/>
        <a:p>
          <a:r>
            <a:rPr lang="zh-CN" altLang="en-US" sz="1000" dirty="0" smtClean="0"/>
            <a:t>客服热线系统</a:t>
          </a:r>
          <a:endParaRPr lang="zh-CN" altLang="en-US" sz="1000" dirty="0"/>
        </a:p>
      </dgm:t>
    </dgm:pt>
    <dgm:pt modelId="{AFDF1871-249F-4ACB-8949-A661F2F41C69}" type="parTrans" cxnId="{C9D51E9E-5B7D-4C8B-AD0D-37DDD9D2916C}">
      <dgm:prSet/>
      <dgm:spPr/>
      <dgm:t>
        <a:bodyPr/>
        <a:lstStyle/>
        <a:p>
          <a:endParaRPr lang="zh-CN" altLang="en-US"/>
        </a:p>
      </dgm:t>
    </dgm:pt>
    <dgm:pt modelId="{547E8D9C-F81D-4EE3-B043-D57ADE9A9B91}" type="sibTrans" cxnId="{C9D51E9E-5B7D-4C8B-AD0D-37DDD9D2916C}">
      <dgm:prSet/>
      <dgm:spPr/>
      <dgm:t>
        <a:bodyPr/>
        <a:lstStyle/>
        <a:p>
          <a:endParaRPr lang="zh-CN" altLang="en-US"/>
        </a:p>
      </dgm:t>
    </dgm:pt>
    <dgm:pt modelId="{F3E34A10-67CC-4D03-99C6-1D7C5DF69D04}">
      <dgm:prSet phldrT="[文本]" custT="1"/>
      <dgm:spPr/>
      <dgm:t>
        <a:bodyPr/>
        <a:lstStyle/>
        <a:p>
          <a:r>
            <a:rPr lang="zh-CN" altLang="en-US" sz="1000" dirty="0" smtClean="0"/>
            <a:t>报装报修管理</a:t>
          </a:r>
          <a:endParaRPr lang="zh-CN" altLang="en-US" sz="1000" dirty="0"/>
        </a:p>
      </dgm:t>
    </dgm:pt>
    <dgm:pt modelId="{19BA890A-D218-4AC7-9BAE-5C9D730DEA95}" type="parTrans" cxnId="{DF574C0C-2507-4837-B22E-2C95A3F1086A}">
      <dgm:prSet/>
      <dgm:spPr/>
      <dgm:t>
        <a:bodyPr/>
        <a:lstStyle/>
        <a:p>
          <a:endParaRPr lang="zh-CN" altLang="en-US"/>
        </a:p>
      </dgm:t>
    </dgm:pt>
    <dgm:pt modelId="{5984C2C2-99E8-4CBB-B032-F3DBB7D87903}" type="sibTrans" cxnId="{DF574C0C-2507-4837-B22E-2C95A3F1086A}">
      <dgm:prSet/>
      <dgm:spPr/>
      <dgm:t>
        <a:bodyPr/>
        <a:lstStyle/>
        <a:p>
          <a:endParaRPr lang="zh-CN" altLang="en-US"/>
        </a:p>
      </dgm:t>
    </dgm:pt>
    <dgm:pt modelId="{36A6559D-4E01-4E34-AC55-664FC78D7A96}">
      <dgm:prSet phldrT="[文本]" custT="1"/>
      <dgm:spPr/>
      <dgm:t>
        <a:bodyPr/>
        <a:lstStyle/>
        <a:p>
          <a:r>
            <a:rPr lang="zh-CN" altLang="en-US" sz="1000" dirty="0" smtClean="0"/>
            <a:t>投拆建议管理</a:t>
          </a:r>
          <a:endParaRPr lang="zh-CN" altLang="en-US" sz="1000" dirty="0"/>
        </a:p>
      </dgm:t>
    </dgm:pt>
    <dgm:pt modelId="{C49CAE73-E93E-4787-BFE4-3E991285BA83}" type="parTrans" cxnId="{0EAB28B2-444E-4A04-B67B-4FDE8B4AF466}">
      <dgm:prSet/>
      <dgm:spPr/>
      <dgm:t>
        <a:bodyPr/>
        <a:lstStyle/>
        <a:p>
          <a:endParaRPr lang="zh-CN" altLang="en-US"/>
        </a:p>
      </dgm:t>
    </dgm:pt>
    <dgm:pt modelId="{735BEF7E-552B-43D6-864D-BB229AE2A4ED}" type="sibTrans" cxnId="{0EAB28B2-444E-4A04-B67B-4FDE8B4AF466}">
      <dgm:prSet/>
      <dgm:spPr/>
      <dgm:t>
        <a:bodyPr/>
        <a:lstStyle/>
        <a:p>
          <a:endParaRPr lang="zh-CN" altLang="en-US"/>
        </a:p>
      </dgm:t>
    </dgm:pt>
    <dgm:pt modelId="{3C966C57-DD15-41F6-8BFC-43ECCB6A654B}">
      <dgm:prSet phldrT="[文本]" custT="1"/>
      <dgm:spPr/>
      <dgm:t>
        <a:bodyPr/>
        <a:lstStyle/>
        <a:p>
          <a:r>
            <a:rPr lang="zh-CN" altLang="en-US" sz="1000" dirty="0" smtClean="0"/>
            <a:t>工作流程管理</a:t>
          </a:r>
          <a:endParaRPr lang="zh-CN" altLang="en-US" sz="1000" dirty="0"/>
        </a:p>
      </dgm:t>
    </dgm:pt>
    <dgm:pt modelId="{DE3F027B-06A2-4FCC-884E-20B2C14336E9}" type="parTrans" cxnId="{452BF5F0-4375-428A-A4A6-6594C3DB2631}">
      <dgm:prSet/>
      <dgm:spPr/>
      <dgm:t>
        <a:bodyPr/>
        <a:lstStyle/>
        <a:p>
          <a:endParaRPr lang="zh-CN" altLang="en-US"/>
        </a:p>
      </dgm:t>
    </dgm:pt>
    <dgm:pt modelId="{68B8B02B-76CB-4F17-AEAC-00285DB83826}" type="sibTrans" cxnId="{452BF5F0-4375-428A-A4A6-6594C3DB2631}">
      <dgm:prSet/>
      <dgm:spPr/>
      <dgm:t>
        <a:bodyPr/>
        <a:lstStyle/>
        <a:p>
          <a:endParaRPr lang="zh-CN" altLang="en-US"/>
        </a:p>
      </dgm:t>
    </dgm:pt>
    <dgm:pt modelId="{4426F176-3084-475A-AB0D-ABF8E8645989}">
      <dgm:prSet phldrT="[文本]" custT="1"/>
      <dgm:spPr/>
      <dgm:t>
        <a:bodyPr/>
        <a:lstStyle/>
        <a:p>
          <a:r>
            <a:rPr lang="zh-CN" altLang="en-US" sz="1000" dirty="0" smtClean="0"/>
            <a:t>移动办公</a:t>
          </a:r>
          <a:endParaRPr lang="zh-CN" altLang="en-US" sz="1000" dirty="0"/>
        </a:p>
      </dgm:t>
    </dgm:pt>
    <dgm:pt modelId="{336802E8-9EF4-448B-931D-B2F5D456DC8B}" type="parTrans" cxnId="{26FA9752-D2F2-4469-ADD3-8F1284174065}">
      <dgm:prSet/>
      <dgm:spPr/>
      <dgm:t>
        <a:bodyPr/>
        <a:lstStyle/>
        <a:p>
          <a:endParaRPr lang="zh-CN" altLang="en-US"/>
        </a:p>
      </dgm:t>
    </dgm:pt>
    <dgm:pt modelId="{8D3466BE-3E1A-4AD4-A737-F38A022EE731}" type="sibTrans" cxnId="{26FA9752-D2F2-4469-ADD3-8F1284174065}">
      <dgm:prSet/>
      <dgm:spPr/>
      <dgm:t>
        <a:bodyPr/>
        <a:lstStyle/>
        <a:p>
          <a:endParaRPr lang="zh-CN" altLang="en-US"/>
        </a:p>
      </dgm:t>
    </dgm:pt>
    <dgm:pt modelId="{C1D41D9A-1CE5-4F33-ABC8-6C8727E594C7}">
      <dgm:prSet phldrT="[文本]" custT="1"/>
      <dgm:spPr/>
      <dgm:t>
        <a:bodyPr/>
        <a:lstStyle/>
        <a:p>
          <a:r>
            <a:rPr lang="zh-CN" altLang="en-US" sz="1000" dirty="0" smtClean="0"/>
            <a:t>门户网站</a:t>
          </a:r>
          <a:endParaRPr lang="zh-CN" altLang="en-US" sz="1000" dirty="0"/>
        </a:p>
      </dgm:t>
    </dgm:pt>
    <dgm:pt modelId="{1BF6BE8D-E277-47E3-9B7E-61FA3710F61F}" type="parTrans" cxnId="{F0EBDF94-8828-4B85-BFAB-EC6EA6E3DDD3}">
      <dgm:prSet/>
      <dgm:spPr/>
      <dgm:t>
        <a:bodyPr/>
        <a:lstStyle/>
        <a:p>
          <a:endParaRPr lang="zh-CN" altLang="en-US"/>
        </a:p>
      </dgm:t>
    </dgm:pt>
    <dgm:pt modelId="{D5A88D9D-FC3F-4156-8272-7EA1B4FFC078}" type="sibTrans" cxnId="{F0EBDF94-8828-4B85-BFAB-EC6EA6E3DDD3}">
      <dgm:prSet/>
      <dgm:spPr/>
      <dgm:t>
        <a:bodyPr/>
        <a:lstStyle/>
        <a:p>
          <a:endParaRPr lang="zh-CN" altLang="en-US"/>
        </a:p>
      </dgm:t>
    </dgm:pt>
    <dgm:pt modelId="{6AD7370C-484D-4014-B316-A1DEF51C9C31}">
      <dgm:prSet phldrT="[文本]" custT="1"/>
      <dgm:spPr/>
      <dgm:t>
        <a:bodyPr/>
        <a:lstStyle/>
        <a:p>
          <a:r>
            <a:rPr lang="zh-CN" altLang="en-US" sz="1000" dirty="0" smtClean="0"/>
            <a:t>智能巡检管理</a:t>
          </a:r>
          <a:endParaRPr lang="zh-CN" altLang="en-US" sz="1000" dirty="0"/>
        </a:p>
      </dgm:t>
    </dgm:pt>
    <dgm:pt modelId="{3C7A6A3C-C750-4879-A463-4D6D1D6F7231}" type="parTrans" cxnId="{F551491D-7AB8-4698-9E09-BF8870AF7528}">
      <dgm:prSet/>
      <dgm:spPr/>
      <dgm:t>
        <a:bodyPr/>
        <a:lstStyle/>
        <a:p>
          <a:endParaRPr lang="zh-CN" altLang="en-US"/>
        </a:p>
      </dgm:t>
    </dgm:pt>
    <dgm:pt modelId="{85365DA9-CA2D-49C8-8CC8-C6DE05701123}" type="sibTrans" cxnId="{F551491D-7AB8-4698-9E09-BF8870AF7528}">
      <dgm:prSet/>
      <dgm:spPr/>
      <dgm:t>
        <a:bodyPr/>
        <a:lstStyle/>
        <a:p>
          <a:endParaRPr lang="zh-CN" altLang="en-US"/>
        </a:p>
      </dgm:t>
    </dgm:pt>
    <dgm:pt modelId="{34DB40B2-4F64-42EF-83FE-16991BF04830}">
      <dgm:prSet phldrT="[文本]" custT="1"/>
      <dgm:spPr/>
      <dgm:t>
        <a:bodyPr/>
        <a:lstStyle/>
        <a:p>
          <a:r>
            <a:rPr lang="zh-CN" altLang="en-US" sz="1000" dirty="0" smtClean="0"/>
            <a:t>抢修维修管理</a:t>
          </a:r>
          <a:endParaRPr lang="zh-CN" altLang="en-US" sz="1000" dirty="0"/>
        </a:p>
      </dgm:t>
    </dgm:pt>
    <dgm:pt modelId="{FBD02B3D-3E7A-491C-995B-D77BA47C8F72}" type="parTrans" cxnId="{63A2518A-1D47-4C1E-A038-007FC411775D}">
      <dgm:prSet/>
      <dgm:spPr/>
      <dgm:t>
        <a:bodyPr/>
        <a:lstStyle/>
        <a:p>
          <a:endParaRPr lang="zh-CN" altLang="en-US"/>
        </a:p>
      </dgm:t>
    </dgm:pt>
    <dgm:pt modelId="{CF66E152-CE7C-4109-9F72-4ED6B45FD9D7}" type="sibTrans" cxnId="{63A2518A-1D47-4C1E-A038-007FC411775D}">
      <dgm:prSet/>
      <dgm:spPr/>
      <dgm:t>
        <a:bodyPr/>
        <a:lstStyle/>
        <a:p>
          <a:endParaRPr lang="zh-CN" altLang="en-US"/>
        </a:p>
      </dgm:t>
    </dgm:pt>
    <dgm:pt modelId="{EADDD4AC-81D0-4EC5-9D46-31CE64197409}">
      <dgm:prSet phldrT="[文本]" custT="1"/>
      <dgm:spPr/>
      <dgm:t>
        <a:bodyPr/>
        <a:lstStyle/>
        <a:p>
          <a:r>
            <a:rPr lang="zh-CN" altLang="en-US" sz="1000" dirty="0" smtClean="0"/>
            <a:t>分区计量</a:t>
          </a:r>
          <a:endParaRPr lang="zh-CN" altLang="en-US" sz="1000" dirty="0"/>
        </a:p>
      </dgm:t>
    </dgm:pt>
    <dgm:pt modelId="{2A856AAC-01C9-4202-80E7-A97EFE9C561F}" type="parTrans" cxnId="{B362EF0D-ABB5-4560-BA35-CABC08371916}">
      <dgm:prSet/>
      <dgm:spPr/>
    </dgm:pt>
    <dgm:pt modelId="{300F1936-C5FF-4A75-B67C-E7A65037CFFF}" type="sibTrans" cxnId="{B362EF0D-ABB5-4560-BA35-CABC08371916}">
      <dgm:prSet/>
      <dgm:spPr/>
    </dgm:pt>
    <dgm:pt modelId="{BD87297B-30E5-4127-B55D-906B92479D32}" type="pres">
      <dgm:prSet presAssocID="{E798C7AA-95AA-46D3-9CCE-307494AE4D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22C0BBA-6E68-4736-8D61-EE05005627D4}" type="pres">
      <dgm:prSet presAssocID="{E798C7AA-95AA-46D3-9CCE-307494AE4D04}" presName="tSp" presStyleCnt="0"/>
      <dgm:spPr/>
    </dgm:pt>
    <dgm:pt modelId="{F3E163E7-08F1-4AC8-8FD2-85486DAF5A63}" type="pres">
      <dgm:prSet presAssocID="{E798C7AA-95AA-46D3-9CCE-307494AE4D04}" presName="bSp" presStyleCnt="0"/>
      <dgm:spPr/>
    </dgm:pt>
    <dgm:pt modelId="{FACAA3C7-2848-418A-A19B-F355148F306A}" type="pres">
      <dgm:prSet presAssocID="{E798C7AA-95AA-46D3-9CCE-307494AE4D04}" presName="process" presStyleCnt="0"/>
      <dgm:spPr/>
    </dgm:pt>
    <dgm:pt modelId="{FF300828-A5D2-4869-A4C2-71FAD11FC86C}" type="pres">
      <dgm:prSet presAssocID="{055512AE-8E8B-4DB1-9914-397FB794EB5D}" presName="composite1" presStyleCnt="0"/>
      <dgm:spPr/>
    </dgm:pt>
    <dgm:pt modelId="{33777924-8A14-4A06-A35C-F92D4303756D}" type="pres">
      <dgm:prSet presAssocID="{055512AE-8E8B-4DB1-9914-397FB794EB5D}" presName="dummyNode1" presStyleLbl="node1" presStyleIdx="0" presStyleCnt="5"/>
      <dgm:spPr/>
    </dgm:pt>
    <dgm:pt modelId="{D59D8434-2CED-4AEA-8621-6C6A5F2749C9}" type="pres">
      <dgm:prSet presAssocID="{055512AE-8E8B-4DB1-9914-397FB794EB5D}" presName="childNode1" presStyleLbl="bgAcc1" presStyleIdx="0" presStyleCnt="5" custScaleY="1297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C63360-0738-42A6-8E0E-F848E0C9BCBF}" type="pres">
      <dgm:prSet presAssocID="{055512AE-8E8B-4DB1-9914-397FB794EB5D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6AECCA-1425-4C8E-9A99-8DF1609EBD94}" type="pres">
      <dgm:prSet presAssocID="{055512AE-8E8B-4DB1-9914-397FB794EB5D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95B5D6-66B2-442F-B8C2-B5F19C4A18E0}" type="pres">
      <dgm:prSet presAssocID="{055512AE-8E8B-4DB1-9914-397FB794EB5D}" presName="connSite1" presStyleCnt="0"/>
      <dgm:spPr/>
    </dgm:pt>
    <dgm:pt modelId="{2885BE47-8C55-4BD3-B4A6-90AD7107A722}" type="pres">
      <dgm:prSet presAssocID="{FBC720C9-D452-4559-95E7-1CCBC09B3016}" presName="Name9" presStyleLbl="sibTrans2D1" presStyleIdx="0" presStyleCnt="4"/>
      <dgm:spPr/>
      <dgm:t>
        <a:bodyPr/>
        <a:lstStyle/>
        <a:p>
          <a:endParaRPr lang="zh-CN" altLang="en-US"/>
        </a:p>
      </dgm:t>
    </dgm:pt>
    <dgm:pt modelId="{C16C68FA-D7FD-4BCB-8483-24063A36E1C6}" type="pres">
      <dgm:prSet presAssocID="{52DAA5A2-74E1-4114-AF4A-1783DB0BA14C}" presName="composite2" presStyleCnt="0"/>
      <dgm:spPr/>
    </dgm:pt>
    <dgm:pt modelId="{ADD7E374-3AA1-4E82-BA6F-BD3A472F74D9}" type="pres">
      <dgm:prSet presAssocID="{52DAA5A2-74E1-4114-AF4A-1783DB0BA14C}" presName="dummyNode2" presStyleLbl="node1" presStyleIdx="0" presStyleCnt="5"/>
      <dgm:spPr/>
    </dgm:pt>
    <dgm:pt modelId="{DBFBD799-1D58-4648-80E5-9C1AC56DE527}" type="pres">
      <dgm:prSet presAssocID="{52DAA5A2-74E1-4114-AF4A-1783DB0BA14C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40D6EE-8D30-46B6-AC32-FA7AD9272C27}" type="pres">
      <dgm:prSet presAssocID="{52DAA5A2-74E1-4114-AF4A-1783DB0BA14C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1DF45F-CEA8-4253-84DE-1865923E99A2}" type="pres">
      <dgm:prSet presAssocID="{52DAA5A2-74E1-4114-AF4A-1783DB0BA14C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C6FF16-237A-4607-A165-9B55462E5968}" type="pres">
      <dgm:prSet presAssocID="{52DAA5A2-74E1-4114-AF4A-1783DB0BA14C}" presName="connSite2" presStyleCnt="0"/>
      <dgm:spPr/>
    </dgm:pt>
    <dgm:pt modelId="{15BE1FD4-7202-4319-8F10-5CC5A2A646A6}" type="pres">
      <dgm:prSet presAssocID="{0B89D635-759D-48B1-97D9-277B43E829B8}" presName="Name18" presStyleLbl="sibTrans2D1" presStyleIdx="1" presStyleCnt="4"/>
      <dgm:spPr/>
      <dgm:t>
        <a:bodyPr/>
        <a:lstStyle/>
        <a:p>
          <a:endParaRPr lang="zh-CN" altLang="en-US"/>
        </a:p>
      </dgm:t>
    </dgm:pt>
    <dgm:pt modelId="{4943B935-8A72-4A5B-9259-AEBE4125E017}" type="pres">
      <dgm:prSet presAssocID="{851B4A0B-42BF-4E62-85DA-531531CC6DF8}" presName="composite1" presStyleCnt="0"/>
      <dgm:spPr/>
    </dgm:pt>
    <dgm:pt modelId="{A6E5CE41-14D1-4F86-A98D-86FC809C43D4}" type="pres">
      <dgm:prSet presAssocID="{851B4A0B-42BF-4E62-85DA-531531CC6DF8}" presName="dummyNode1" presStyleLbl="node1" presStyleIdx="1" presStyleCnt="5"/>
      <dgm:spPr/>
    </dgm:pt>
    <dgm:pt modelId="{EFA6C64B-4F7C-4B2F-AD9E-2A12520B996F}" type="pres">
      <dgm:prSet presAssocID="{851B4A0B-42BF-4E62-85DA-531531CC6DF8}" presName="childNode1" presStyleLbl="bgAcc1" presStyleIdx="2" presStyleCnt="5" custScaleY="11560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EF2E95-5158-4A68-BFB6-735C6270794C}" type="pres">
      <dgm:prSet presAssocID="{851B4A0B-42BF-4E62-85DA-531531CC6DF8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50AD9A-E833-4509-87BF-BB4E6532B05B}" type="pres">
      <dgm:prSet presAssocID="{851B4A0B-42BF-4E62-85DA-531531CC6DF8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0DBC85-0420-4E68-A48C-142E353BB03F}" type="pres">
      <dgm:prSet presAssocID="{851B4A0B-42BF-4E62-85DA-531531CC6DF8}" presName="connSite1" presStyleCnt="0"/>
      <dgm:spPr/>
    </dgm:pt>
    <dgm:pt modelId="{865329B7-06CB-4AD7-BA9B-6EFE0B21122F}" type="pres">
      <dgm:prSet presAssocID="{21BBBAAC-5107-4D9E-8D6B-AAF5C0AA847D}" presName="Name9" presStyleLbl="sibTrans2D1" presStyleIdx="2" presStyleCnt="4"/>
      <dgm:spPr/>
      <dgm:t>
        <a:bodyPr/>
        <a:lstStyle/>
        <a:p>
          <a:endParaRPr lang="zh-CN" altLang="en-US"/>
        </a:p>
      </dgm:t>
    </dgm:pt>
    <dgm:pt modelId="{EA7F4BA7-BDC5-4F81-80C1-E84CB8F6E06E}" type="pres">
      <dgm:prSet presAssocID="{E8CBE0B9-1219-4F7A-8FC7-41951E8DA0B9}" presName="composite2" presStyleCnt="0"/>
      <dgm:spPr/>
    </dgm:pt>
    <dgm:pt modelId="{7B58C6D6-610D-4FBE-BCD5-03430A200F27}" type="pres">
      <dgm:prSet presAssocID="{E8CBE0B9-1219-4F7A-8FC7-41951E8DA0B9}" presName="dummyNode2" presStyleLbl="node1" presStyleIdx="2" presStyleCnt="5"/>
      <dgm:spPr/>
    </dgm:pt>
    <dgm:pt modelId="{5D490757-6C71-4231-A3C5-996652E63690}" type="pres">
      <dgm:prSet presAssocID="{E8CBE0B9-1219-4F7A-8FC7-41951E8DA0B9}" presName="childNode2" presStyleLbl="bgAcc1" presStyleIdx="3" presStyleCnt="5" custScaleY="13888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D8FB87-2638-4BB0-84EE-5262A4A20A78}" type="pres">
      <dgm:prSet presAssocID="{E8CBE0B9-1219-4F7A-8FC7-41951E8DA0B9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6973DB-95D4-49FB-A14F-BE3610A6EC77}" type="pres">
      <dgm:prSet presAssocID="{E8CBE0B9-1219-4F7A-8FC7-41951E8DA0B9}" presName="parentNode2" presStyleLbl="node1" presStyleIdx="3" presStyleCnt="5" custLinFactNeighborX="2198" custLinFactNeighborY="-1745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A42044-8C10-4DE4-8CB1-7860C424EE42}" type="pres">
      <dgm:prSet presAssocID="{E8CBE0B9-1219-4F7A-8FC7-41951E8DA0B9}" presName="connSite2" presStyleCnt="0"/>
      <dgm:spPr/>
    </dgm:pt>
    <dgm:pt modelId="{05E7EE1B-B039-4864-B5E6-6E4B3DDF9125}" type="pres">
      <dgm:prSet presAssocID="{C41740A7-3850-44C3-BB1D-7EFF5CF1A26B}" presName="Name18" presStyleLbl="sibTrans2D1" presStyleIdx="3" presStyleCnt="4"/>
      <dgm:spPr/>
      <dgm:t>
        <a:bodyPr/>
        <a:lstStyle/>
        <a:p>
          <a:endParaRPr lang="zh-CN" altLang="en-US"/>
        </a:p>
      </dgm:t>
    </dgm:pt>
    <dgm:pt modelId="{331F890F-B996-4354-BA4F-FC169B457C77}" type="pres">
      <dgm:prSet presAssocID="{F6A468E2-535C-453F-91EC-BECFC5B96BF3}" presName="composite1" presStyleCnt="0"/>
      <dgm:spPr/>
    </dgm:pt>
    <dgm:pt modelId="{DD873A48-953B-4B1E-A8CE-E42BE1D43B0F}" type="pres">
      <dgm:prSet presAssocID="{F6A468E2-535C-453F-91EC-BECFC5B96BF3}" presName="dummyNode1" presStyleLbl="node1" presStyleIdx="3" presStyleCnt="5"/>
      <dgm:spPr/>
    </dgm:pt>
    <dgm:pt modelId="{9853CBB6-0CB3-43F8-8501-34AD99061099}" type="pres">
      <dgm:prSet presAssocID="{F6A468E2-535C-453F-91EC-BECFC5B96BF3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2A18A5-2679-4314-9A41-637DB044EB5D}" type="pres">
      <dgm:prSet presAssocID="{F6A468E2-535C-453F-91EC-BECFC5B96BF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BC6C30-F868-4133-BC6D-5524941A93F4}" type="pres">
      <dgm:prSet presAssocID="{F6A468E2-535C-453F-91EC-BECFC5B96BF3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BF0FCD-B8B3-42CD-936A-79DFA74E2878}" type="pres">
      <dgm:prSet presAssocID="{F6A468E2-535C-453F-91EC-BECFC5B96BF3}" presName="connSite1" presStyleCnt="0"/>
      <dgm:spPr/>
    </dgm:pt>
  </dgm:ptLst>
  <dgm:cxnLst>
    <dgm:cxn modelId="{DD062873-6CE5-4E36-AC07-4749B92AD497}" type="presOf" srcId="{746F3898-0D97-4838-B81D-B356A81E6869}" destId="{5D490757-6C71-4231-A3C5-996652E63690}" srcOrd="0" destOrd="0" presId="urn:microsoft.com/office/officeart/2005/8/layout/hProcess4"/>
    <dgm:cxn modelId="{ADE9F208-10D7-4312-9DE7-246A769E6DE8}" srcId="{055512AE-8E8B-4DB1-9914-397FB794EB5D}" destId="{9B021425-D464-4DBF-854B-6432F8DBF12C}" srcOrd="0" destOrd="0" parTransId="{D3DC2AA1-14A6-4A29-B276-A82B2FCCDE45}" sibTransId="{E18F6AA7-7268-48FE-938D-6721DD332C8A}"/>
    <dgm:cxn modelId="{DE3CC129-769F-4716-B928-B9E45094A32B}" type="presOf" srcId="{055512AE-8E8B-4DB1-9914-397FB794EB5D}" destId="{7A6AECCA-1425-4C8E-9A99-8DF1609EBD94}" srcOrd="0" destOrd="0" presId="urn:microsoft.com/office/officeart/2005/8/layout/hProcess4"/>
    <dgm:cxn modelId="{447EA6CD-5149-4C50-8566-CB7C5C8448E0}" type="presOf" srcId="{1302D614-5460-42C4-A59C-34386CAC0696}" destId="{D59D8434-2CED-4AEA-8621-6C6A5F2749C9}" srcOrd="0" destOrd="1" presId="urn:microsoft.com/office/officeart/2005/8/layout/hProcess4"/>
    <dgm:cxn modelId="{0C74B91B-FD0F-4B30-BE90-AB8CC956410D}" srcId="{851B4A0B-42BF-4E62-85DA-531531CC6DF8}" destId="{083BC912-BFF0-470D-B129-28C214FCFC08}" srcOrd="0" destOrd="0" parTransId="{76505D84-B529-46CD-B6FD-63FED8D44052}" sibTransId="{2301EE6F-99CF-471C-8941-07AB1A43DD7B}"/>
    <dgm:cxn modelId="{51F41683-1321-416A-9698-6472F09DBBF5}" type="presOf" srcId="{F6A468E2-535C-453F-91EC-BECFC5B96BF3}" destId="{38BC6C30-F868-4133-BC6D-5524941A93F4}" srcOrd="0" destOrd="0" presId="urn:microsoft.com/office/officeart/2005/8/layout/hProcess4"/>
    <dgm:cxn modelId="{5DC6756F-93A0-45B6-BD53-DF19AE20C304}" srcId="{52DAA5A2-74E1-4114-AF4A-1783DB0BA14C}" destId="{920DE0F4-0B96-47E6-B375-3114C13010E3}" srcOrd="0" destOrd="0" parTransId="{4E293264-0512-46A6-81FF-84D4B2CD92D0}" sibTransId="{98262287-CCC5-49C8-8A23-28C6FA6E0121}"/>
    <dgm:cxn modelId="{72646A49-CB37-4C88-B51D-8DD284FB425D}" type="presOf" srcId="{4426F176-3084-475A-AB0D-ABF8E8645989}" destId="{9A2A18A5-2679-4314-9A41-637DB044EB5D}" srcOrd="1" destOrd="1" presId="urn:microsoft.com/office/officeart/2005/8/layout/hProcess4"/>
    <dgm:cxn modelId="{63A2518A-1D47-4C1E-A038-007FC411775D}" srcId="{E8CBE0B9-1219-4F7A-8FC7-41951E8DA0B9}" destId="{34DB40B2-4F64-42EF-83FE-16991BF04830}" srcOrd="4" destOrd="0" parTransId="{FBD02B3D-3E7A-491C-995B-D77BA47C8F72}" sibTransId="{CF66E152-CE7C-4109-9F72-4ED6B45FD9D7}"/>
    <dgm:cxn modelId="{D2323F53-059A-493F-A0C7-8FBDE2F78AA9}" type="presOf" srcId="{8D5AC9AB-D326-49F5-B473-F5A862327F0D}" destId="{56C63360-0738-42A6-8E0E-F848E0C9BCBF}" srcOrd="1" destOrd="3" presId="urn:microsoft.com/office/officeart/2005/8/layout/hProcess4"/>
    <dgm:cxn modelId="{726E2955-CF3F-4025-9222-597D6AEB15CC}" type="presOf" srcId="{3C966C57-DD15-41F6-8BFC-43ECCB6A654B}" destId="{9853CBB6-0CB3-43F8-8501-34AD99061099}" srcOrd="0" destOrd="0" presId="urn:microsoft.com/office/officeart/2005/8/layout/hProcess4"/>
    <dgm:cxn modelId="{002E66E9-9290-4C83-AB3E-131EC37C804C}" type="presOf" srcId="{6CF39CFE-B016-41CA-944A-8CE10BDD4FC8}" destId="{EFA6C64B-4F7C-4B2F-AD9E-2A12520B996F}" srcOrd="0" destOrd="3" presId="urn:microsoft.com/office/officeart/2005/8/layout/hProcess4"/>
    <dgm:cxn modelId="{47D4215E-AE12-4402-92E9-330C5E5287B0}" type="presOf" srcId="{C1D41D9A-1CE5-4F33-ABC8-6C8727E594C7}" destId="{9853CBB6-0CB3-43F8-8501-34AD99061099}" srcOrd="0" destOrd="2" presId="urn:microsoft.com/office/officeart/2005/8/layout/hProcess4"/>
    <dgm:cxn modelId="{7CCF3185-ABF1-43FC-9F1C-9973B9F1B50F}" type="presOf" srcId="{C1D41D9A-1CE5-4F33-ABC8-6C8727E594C7}" destId="{9A2A18A5-2679-4314-9A41-637DB044EB5D}" srcOrd="1" destOrd="2" presId="urn:microsoft.com/office/officeart/2005/8/layout/hProcess4"/>
    <dgm:cxn modelId="{45989977-17CB-493F-929A-2D36BDD822EE}" type="presOf" srcId="{34DB40B2-4F64-42EF-83FE-16991BF04830}" destId="{5D490757-6C71-4231-A3C5-996652E63690}" srcOrd="0" destOrd="4" presId="urn:microsoft.com/office/officeart/2005/8/layout/hProcess4"/>
    <dgm:cxn modelId="{AB84735F-0850-464B-85A0-AFB00D9254A1}" type="presOf" srcId="{0B89D635-759D-48B1-97D9-277B43E829B8}" destId="{15BE1FD4-7202-4319-8F10-5CC5A2A646A6}" srcOrd="0" destOrd="0" presId="urn:microsoft.com/office/officeart/2005/8/layout/hProcess4"/>
    <dgm:cxn modelId="{BAD6051B-FBED-4BC8-8E8C-D0C7E1BD3F77}" type="presOf" srcId="{EADDD4AC-81D0-4EC5-9D46-31CE64197409}" destId="{9A40D6EE-8D30-46B6-AC32-FA7AD9272C27}" srcOrd="1" destOrd="1" presId="urn:microsoft.com/office/officeart/2005/8/layout/hProcess4"/>
    <dgm:cxn modelId="{009D35BB-D495-41D8-B072-5AC4EA0CA4BC}" type="presOf" srcId="{746F3898-0D97-4838-B81D-B356A81E6869}" destId="{66D8FB87-2638-4BB0-84EE-5262A4A20A78}" srcOrd="1" destOrd="0" presId="urn:microsoft.com/office/officeart/2005/8/layout/hProcess4"/>
    <dgm:cxn modelId="{DF574C0C-2507-4837-B22E-2C95A3F1086A}" srcId="{E8CBE0B9-1219-4F7A-8FC7-41951E8DA0B9}" destId="{F3E34A10-67CC-4D03-99C6-1D7C5DF69D04}" srcOrd="1" destOrd="0" parTransId="{19BA890A-D218-4AC7-9BAE-5C9D730DEA95}" sibTransId="{5984C2C2-99E8-4CBB-B032-F3DBB7D87903}"/>
    <dgm:cxn modelId="{C9D51E9E-5B7D-4C8B-AD0D-37DDD9D2916C}" srcId="{E8CBE0B9-1219-4F7A-8FC7-41951E8DA0B9}" destId="{746F3898-0D97-4838-B81D-B356A81E6869}" srcOrd="0" destOrd="0" parTransId="{AFDF1871-249F-4ACB-8949-A661F2F41C69}" sibTransId="{547E8D9C-F81D-4EE3-B043-D57ADE9A9B91}"/>
    <dgm:cxn modelId="{46C19A2A-DEC7-4A89-9194-CAA551D36FCD}" type="presOf" srcId="{983CA0F5-B5CF-44CC-B999-A9D1F8C5F01B}" destId="{98EF2E95-5158-4A68-BFB6-735C6270794C}" srcOrd="1" destOrd="1" presId="urn:microsoft.com/office/officeart/2005/8/layout/hProcess4"/>
    <dgm:cxn modelId="{50660DF6-DEE9-409F-8119-B8DC92681CE3}" srcId="{9B021425-D464-4DBF-854B-6432F8DBF12C}" destId="{1302D614-5460-42C4-A59C-34386CAC0696}" srcOrd="0" destOrd="0" parTransId="{528C6977-3F39-412B-8817-FB3437CDFF29}" sibTransId="{9C3B7F3A-142D-4385-8DEE-36198F6AA9EF}"/>
    <dgm:cxn modelId="{ABBDF84E-AB7E-4AFD-8BB2-FF6BE15C6F80}" type="presOf" srcId="{9B021425-D464-4DBF-854B-6432F8DBF12C}" destId="{56C63360-0738-42A6-8E0E-F848E0C9BCBF}" srcOrd="1" destOrd="0" presId="urn:microsoft.com/office/officeart/2005/8/layout/hProcess4"/>
    <dgm:cxn modelId="{967059C7-9B4A-4015-BC04-F6D67C713F50}" srcId="{9B021425-D464-4DBF-854B-6432F8DBF12C}" destId="{1C39878D-4417-4642-8DA9-84054BDF8BE4}" srcOrd="1" destOrd="0" parTransId="{859A38DD-8871-48FA-8083-DC500DB1EBB1}" sibTransId="{BEFA2942-866F-43A4-85BB-4C4B1DBA4B31}"/>
    <dgm:cxn modelId="{316BCC86-76B9-4628-B624-24D0B786868C}" type="presOf" srcId="{083BC912-BFF0-470D-B129-28C214FCFC08}" destId="{EFA6C64B-4F7C-4B2F-AD9E-2A12520B996F}" srcOrd="0" destOrd="0" presId="urn:microsoft.com/office/officeart/2005/8/layout/hProcess4"/>
    <dgm:cxn modelId="{23E7B56D-1CD4-46B1-A0EA-9BF35FB49394}" type="presOf" srcId="{6CF39CFE-B016-41CA-944A-8CE10BDD4FC8}" destId="{98EF2E95-5158-4A68-BFB6-735C6270794C}" srcOrd="1" destOrd="3" presId="urn:microsoft.com/office/officeart/2005/8/layout/hProcess4"/>
    <dgm:cxn modelId="{55391B5B-6561-4677-8D9A-B112F9AFA0D3}" type="presOf" srcId="{36A6559D-4E01-4E34-AC55-664FC78D7A96}" destId="{5D490757-6C71-4231-A3C5-996652E63690}" srcOrd="0" destOrd="2" presId="urn:microsoft.com/office/officeart/2005/8/layout/hProcess4"/>
    <dgm:cxn modelId="{07CD39BE-241A-42FA-BAC8-33FCD0E3A3FA}" srcId="{9B021425-D464-4DBF-854B-6432F8DBF12C}" destId="{8D5AC9AB-D326-49F5-B473-F5A862327F0D}" srcOrd="2" destOrd="0" parTransId="{AC7C1B53-80FE-4C23-9938-29B19D1F3CE9}" sibTransId="{CDAB1420-1E03-42D1-837D-9AE5EF6C5F34}"/>
    <dgm:cxn modelId="{826EF021-6C13-4B65-B36E-75A36A798899}" type="presOf" srcId="{34DB40B2-4F64-42EF-83FE-16991BF04830}" destId="{66D8FB87-2638-4BB0-84EE-5262A4A20A78}" srcOrd="1" destOrd="4" presId="urn:microsoft.com/office/officeart/2005/8/layout/hProcess4"/>
    <dgm:cxn modelId="{CD9853ED-7704-4EF8-BF25-691FD108E5F9}" type="presOf" srcId="{3C966C57-DD15-41F6-8BFC-43ECCB6A654B}" destId="{9A2A18A5-2679-4314-9A41-637DB044EB5D}" srcOrd="1" destOrd="0" presId="urn:microsoft.com/office/officeart/2005/8/layout/hProcess4"/>
    <dgm:cxn modelId="{B05530B1-F1C7-4A41-81AF-B3E204F45D24}" srcId="{E798C7AA-95AA-46D3-9CCE-307494AE4D04}" destId="{851B4A0B-42BF-4E62-85DA-531531CC6DF8}" srcOrd="2" destOrd="0" parTransId="{4588B904-30AC-4332-AFBC-5FD25044F5C4}" sibTransId="{21BBBAAC-5107-4D9E-8D6B-AAF5C0AA847D}"/>
    <dgm:cxn modelId="{87A76527-E389-45E7-A4E8-4969858EBB31}" type="presOf" srcId="{5EFA39F7-7515-4613-8435-F0931B97CEDA}" destId="{EFA6C64B-4F7C-4B2F-AD9E-2A12520B996F}" srcOrd="0" destOrd="2" presId="urn:microsoft.com/office/officeart/2005/8/layout/hProcess4"/>
    <dgm:cxn modelId="{230CDCFB-0082-4BD3-8E54-17A336D6CCAB}" type="presOf" srcId="{851B4A0B-42BF-4E62-85DA-531531CC6DF8}" destId="{3950AD9A-E833-4509-87BF-BB4E6532B05B}" srcOrd="0" destOrd="0" presId="urn:microsoft.com/office/officeart/2005/8/layout/hProcess4"/>
    <dgm:cxn modelId="{452BF5F0-4375-428A-A4A6-6594C3DB2631}" srcId="{F6A468E2-535C-453F-91EC-BECFC5B96BF3}" destId="{3C966C57-DD15-41F6-8BFC-43ECCB6A654B}" srcOrd="0" destOrd="0" parTransId="{DE3F027B-06A2-4FCC-884E-20B2C14336E9}" sibTransId="{68B8B02B-76CB-4F17-AEAC-00285DB83826}"/>
    <dgm:cxn modelId="{6C92C1B0-0F14-4ED5-87B9-5F19554F3FFA}" type="presOf" srcId="{920DE0F4-0B96-47E6-B375-3114C13010E3}" destId="{9A40D6EE-8D30-46B6-AC32-FA7AD9272C27}" srcOrd="1" destOrd="0" presId="urn:microsoft.com/office/officeart/2005/8/layout/hProcess4"/>
    <dgm:cxn modelId="{0525C182-8629-42CB-B192-F6A46B8E2E6B}" type="presOf" srcId="{21BBBAAC-5107-4D9E-8D6B-AAF5C0AA847D}" destId="{865329B7-06CB-4AD7-BA9B-6EFE0B21122F}" srcOrd="0" destOrd="0" presId="urn:microsoft.com/office/officeart/2005/8/layout/hProcess4"/>
    <dgm:cxn modelId="{B362EF0D-ABB5-4560-BA35-CABC08371916}" srcId="{52DAA5A2-74E1-4114-AF4A-1783DB0BA14C}" destId="{EADDD4AC-81D0-4EC5-9D46-31CE64197409}" srcOrd="1" destOrd="0" parTransId="{2A856AAC-01C9-4202-80E7-A97EFE9C561F}" sibTransId="{300F1936-C5FF-4A75-B67C-E7A65037CFFF}"/>
    <dgm:cxn modelId="{DD8794E3-B376-475B-8440-3E52A28CC59E}" srcId="{E798C7AA-95AA-46D3-9CCE-307494AE4D04}" destId="{F6A468E2-535C-453F-91EC-BECFC5B96BF3}" srcOrd="4" destOrd="0" parTransId="{C9365F2E-79D4-4CB5-B171-AB16D63613D2}" sibTransId="{F717E822-CAE6-40A7-851B-A1A95EFDBEA7}"/>
    <dgm:cxn modelId="{6B69775E-B817-4B2B-8B54-EFBE389DD226}" type="presOf" srcId="{1302D614-5460-42C4-A59C-34386CAC0696}" destId="{56C63360-0738-42A6-8E0E-F848E0C9BCBF}" srcOrd="1" destOrd="1" presId="urn:microsoft.com/office/officeart/2005/8/layout/hProcess4"/>
    <dgm:cxn modelId="{DF4CA3A7-3D5D-4B9F-96D6-102C80204147}" type="presOf" srcId="{1C39878D-4417-4642-8DA9-84054BDF8BE4}" destId="{56C63360-0738-42A6-8E0E-F848E0C9BCBF}" srcOrd="1" destOrd="2" presId="urn:microsoft.com/office/officeart/2005/8/layout/hProcess4"/>
    <dgm:cxn modelId="{7DF0A0C8-B9D0-4C30-B4C5-872D1D6BB175}" type="presOf" srcId="{C41740A7-3850-44C3-BB1D-7EFF5CF1A26B}" destId="{05E7EE1B-B039-4864-B5E6-6E4B3DDF9125}" srcOrd="0" destOrd="0" presId="urn:microsoft.com/office/officeart/2005/8/layout/hProcess4"/>
    <dgm:cxn modelId="{3EC1F08F-E03F-4183-8607-0EBC3EC2C4D0}" srcId="{E798C7AA-95AA-46D3-9CCE-307494AE4D04}" destId="{055512AE-8E8B-4DB1-9914-397FB794EB5D}" srcOrd="0" destOrd="0" parTransId="{E0129165-D349-422D-AFAB-B9B9B4F8237E}" sibTransId="{FBC720C9-D452-4559-95E7-1CCBC09B3016}"/>
    <dgm:cxn modelId="{5F7B50BE-1F7F-4141-BFAA-096E563214C4}" srcId="{851B4A0B-42BF-4E62-85DA-531531CC6DF8}" destId="{6CF39CFE-B016-41CA-944A-8CE10BDD4FC8}" srcOrd="3" destOrd="0" parTransId="{780A14AE-2E11-4038-8E0B-022BA87042B8}" sibTransId="{C4FFBE0C-22C9-4A00-A5EA-6BC610D5AAD3}"/>
    <dgm:cxn modelId="{38340A11-BD4C-46EF-99F6-3700F1DB99EA}" type="presOf" srcId="{36A6559D-4E01-4E34-AC55-664FC78D7A96}" destId="{66D8FB87-2638-4BB0-84EE-5262A4A20A78}" srcOrd="1" destOrd="2" presId="urn:microsoft.com/office/officeart/2005/8/layout/hProcess4"/>
    <dgm:cxn modelId="{7390E97A-8AEE-4986-85FA-76C4EE01D42E}" type="presOf" srcId="{6AD7370C-484D-4014-B316-A1DEF51C9C31}" destId="{5D490757-6C71-4231-A3C5-996652E63690}" srcOrd="0" destOrd="3" presId="urn:microsoft.com/office/officeart/2005/8/layout/hProcess4"/>
    <dgm:cxn modelId="{26FA9752-D2F2-4469-ADD3-8F1284174065}" srcId="{F6A468E2-535C-453F-91EC-BECFC5B96BF3}" destId="{4426F176-3084-475A-AB0D-ABF8E8645989}" srcOrd="1" destOrd="0" parTransId="{336802E8-9EF4-448B-931D-B2F5D456DC8B}" sibTransId="{8D3466BE-3E1A-4AD4-A737-F38A022EE731}"/>
    <dgm:cxn modelId="{DC92428C-3554-42B5-83A4-01DDA17F36BB}" type="presOf" srcId="{983CA0F5-B5CF-44CC-B999-A9D1F8C5F01B}" destId="{EFA6C64B-4F7C-4B2F-AD9E-2A12520B996F}" srcOrd="0" destOrd="1" presId="urn:microsoft.com/office/officeart/2005/8/layout/hProcess4"/>
    <dgm:cxn modelId="{0EAB28B2-444E-4A04-B67B-4FDE8B4AF466}" srcId="{E8CBE0B9-1219-4F7A-8FC7-41951E8DA0B9}" destId="{36A6559D-4E01-4E34-AC55-664FC78D7A96}" srcOrd="2" destOrd="0" parTransId="{C49CAE73-E93E-4787-BFE4-3E991285BA83}" sibTransId="{735BEF7E-552B-43D6-864D-BB229AE2A4ED}"/>
    <dgm:cxn modelId="{8136F3F7-2F79-49E2-95FC-6506548036D0}" type="presOf" srcId="{F3E34A10-67CC-4D03-99C6-1D7C5DF69D04}" destId="{66D8FB87-2638-4BB0-84EE-5262A4A20A78}" srcOrd="1" destOrd="1" presId="urn:microsoft.com/office/officeart/2005/8/layout/hProcess4"/>
    <dgm:cxn modelId="{D9DF7304-2FCD-4DEF-9258-94D5D76BA2F7}" srcId="{E798C7AA-95AA-46D3-9CCE-307494AE4D04}" destId="{52DAA5A2-74E1-4114-AF4A-1783DB0BA14C}" srcOrd="1" destOrd="0" parTransId="{C71FF709-6AFA-4F6C-B7DA-A13A4182EFC9}" sibTransId="{0B89D635-759D-48B1-97D9-277B43E829B8}"/>
    <dgm:cxn modelId="{F551491D-7AB8-4698-9E09-BF8870AF7528}" srcId="{E8CBE0B9-1219-4F7A-8FC7-41951E8DA0B9}" destId="{6AD7370C-484D-4014-B316-A1DEF51C9C31}" srcOrd="3" destOrd="0" parTransId="{3C7A6A3C-C750-4879-A463-4D6D1D6F7231}" sibTransId="{85365DA9-CA2D-49C8-8CC8-C6DE05701123}"/>
    <dgm:cxn modelId="{7E9C7FAD-79DC-49F8-8FC8-6CE224D113B8}" srcId="{851B4A0B-42BF-4E62-85DA-531531CC6DF8}" destId="{983CA0F5-B5CF-44CC-B999-A9D1F8C5F01B}" srcOrd="1" destOrd="0" parTransId="{33A2AEDC-65E1-404A-B225-CA3FFA3FEA2F}" sibTransId="{D6E04DFA-A76E-4872-9247-89237A74BF8D}"/>
    <dgm:cxn modelId="{FBF080E3-D632-4299-83AF-74B6E61AD589}" type="presOf" srcId="{EADDD4AC-81D0-4EC5-9D46-31CE64197409}" destId="{DBFBD799-1D58-4648-80E5-9C1AC56DE527}" srcOrd="0" destOrd="1" presId="urn:microsoft.com/office/officeart/2005/8/layout/hProcess4"/>
    <dgm:cxn modelId="{6CF3D360-B38B-4B55-8B69-1F96C10D66D1}" type="presOf" srcId="{FBC720C9-D452-4559-95E7-1CCBC09B3016}" destId="{2885BE47-8C55-4BD3-B4A6-90AD7107A722}" srcOrd="0" destOrd="0" presId="urn:microsoft.com/office/officeart/2005/8/layout/hProcess4"/>
    <dgm:cxn modelId="{ACA47634-7E19-4786-A495-A320C7E494C2}" srcId="{E798C7AA-95AA-46D3-9CCE-307494AE4D04}" destId="{E8CBE0B9-1219-4F7A-8FC7-41951E8DA0B9}" srcOrd="3" destOrd="0" parTransId="{94A9A230-8F5B-4BF2-88D4-4C815FE7ACD8}" sibTransId="{C41740A7-3850-44C3-BB1D-7EFF5CF1A26B}"/>
    <dgm:cxn modelId="{6A7E4D18-6C59-4FF2-A297-D1AE672EDAD2}" type="presOf" srcId="{52DAA5A2-74E1-4114-AF4A-1783DB0BA14C}" destId="{811DF45F-CEA8-4253-84DE-1865923E99A2}" srcOrd="0" destOrd="0" presId="urn:microsoft.com/office/officeart/2005/8/layout/hProcess4"/>
    <dgm:cxn modelId="{1DFAD343-5B54-4F93-BB85-57CE49F3E06B}" type="presOf" srcId="{5EFA39F7-7515-4613-8435-F0931B97CEDA}" destId="{98EF2E95-5158-4A68-BFB6-735C6270794C}" srcOrd="1" destOrd="2" presId="urn:microsoft.com/office/officeart/2005/8/layout/hProcess4"/>
    <dgm:cxn modelId="{A5DD16AA-4E46-47A6-8177-7068BC940C88}" type="presOf" srcId="{4426F176-3084-475A-AB0D-ABF8E8645989}" destId="{9853CBB6-0CB3-43F8-8501-34AD99061099}" srcOrd="0" destOrd="1" presId="urn:microsoft.com/office/officeart/2005/8/layout/hProcess4"/>
    <dgm:cxn modelId="{05FEF80C-F8D1-4F13-A6FF-7EB826C64EC1}" type="presOf" srcId="{E8CBE0B9-1219-4F7A-8FC7-41951E8DA0B9}" destId="{CA6973DB-95D4-49FB-A14F-BE3610A6EC77}" srcOrd="0" destOrd="0" presId="urn:microsoft.com/office/officeart/2005/8/layout/hProcess4"/>
    <dgm:cxn modelId="{A70BBB43-40EF-4AF3-A4EC-8EB203D5CBEF}" srcId="{851B4A0B-42BF-4E62-85DA-531531CC6DF8}" destId="{5EFA39F7-7515-4613-8435-F0931B97CEDA}" srcOrd="2" destOrd="0" parTransId="{EA567A43-69A9-4EAC-A6F9-D6E109BF002B}" sibTransId="{327533C6-A140-46A5-BA49-7477CEDCADFE}"/>
    <dgm:cxn modelId="{73DC2496-EE6E-48A6-8371-51344AA277A2}" type="presOf" srcId="{F3E34A10-67CC-4D03-99C6-1D7C5DF69D04}" destId="{5D490757-6C71-4231-A3C5-996652E63690}" srcOrd="0" destOrd="1" presId="urn:microsoft.com/office/officeart/2005/8/layout/hProcess4"/>
    <dgm:cxn modelId="{57C3D6E1-3BAE-4C41-9D47-D608F19F1618}" type="presOf" srcId="{6AD7370C-484D-4014-B316-A1DEF51C9C31}" destId="{66D8FB87-2638-4BB0-84EE-5262A4A20A78}" srcOrd="1" destOrd="3" presId="urn:microsoft.com/office/officeart/2005/8/layout/hProcess4"/>
    <dgm:cxn modelId="{6C156063-9DAB-4AD2-8AF3-D8F611947202}" type="presOf" srcId="{083BC912-BFF0-470D-B129-28C214FCFC08}" destId="{98EF2E95-5158-4A68-BFB6-735C6270794C}" srcOrd="1" destOrd="0" presId="urn:microsoft.com/office/officeart/2005/8/layout/hProcess4"/>
    <dgm:cxn modelId="{402F6FA7-CAFC-4DBC-AD7D-30569E6BDFF4}" type="presOf" srcId="{1C39878D-4417-4642-8DA9-84054BDF8BE4}" destId="{D59D8434-2CED-4AEA-8621-6C6A5F2749C9}" srcOrd="0" destOrd="2" presId="urn:microsoft.com/office/officeart/2005/8/layout/hProcess4"/>
    <dgm:cxn modelId="{B8DB240E-98F6-4123-BB48-4ECF3002EC77}" type="presOf" srcId="{9B021425-D464-4DBF-854B-6432F8DBF12C}" destId="{D59D8434-2CED-4AEA-8621-6C6A5F2749C9}" srcOrd="0" destOrd="0" presId="urn:microsoft.com/office/officeart/2005/8/layout/hProcess4"/>
    <dgm:cxn modelId="{F0EBDF94-8828-4B85-BFAB-EC6EA6E3DDD3}" srcId="{F6A468E2-535C-453F-91EC-BECFC5B96BF3}" destId="{C1D41D9A-1CE5-4F33-ABC8-6C8727E594C7}" srcOrd="2" destOrd="0" parTransId="{1BF6BE8D-E277-47E3-9B7E-61FA3710F61F}" sibTransId="{D5A88D9D-FC3F-4156-8272-7EA1B4FFC078}"/>
    <dgm:cxn modelId="{049BB253-4306-4812-B859-8E823109C838}" type="presOf" srcId="{920DE0F4-0B96-47E6-B375-3114C13010E3}" destId="{DBFBD799-1D58-4648-80E5-9C1AC56DE527}" srcOrd="0" destOrd="0" presId="urn:microsoft.com/office/officeart/2005/8/layout/hProcess4"/>
    <dgm:cxn modelId="{D41F48F9-9B55-4CE8-8936-567582F2C1BF}" type="presOf" srcId="{E798C7AA-95AA-46D3-9CCE-307494AE4D04}" destId="{BD87297B-30E5-4127-B55D-906B92479D32}" srcOrd="0" destOrd="0" presId="urn:microsoft.com/office/officeart/2005/8/layout/hProcess4"/>
    <dgm:cxn modelId="{91E8926F-C965-4F26-90D1-F0B9192C489B}" type="presOf" srcId="{8D5AC9AB-D326-49F5-B473-F5A862327F0D}" destId="{D59D8434-2CED-4AEA-8621-6C6A5F2749C9}" srcOrd="0" destOrd="3" presId="urn:microsoft.com/office/officeart/2005/8/layout/hProcess4"/>
    <dgm:cxn modelId="{ADEC0077-9922-4F09-843B-116FFDDECEDC}" type="presParOf" srcId="{BD87297B-30E5-4127-B55D-906B92479D32}" destId="{B22C0BBA-6E68-4736-8D61-EE05005627D4}" srcOrd="0" destOrd="0" presId="urn:microsoft.com/office/officeart/2005/8/layout/hProcess4"/>
    <dgm:cxn modelId="{108440C2-555D-4778-8D7D-E461BA8E2B3E}" type="presParOf" srcId="{BD87297B-30E5-4127-B55D-906B92479D32}" destId="{F3E163E7-08F1-4AC8-8FD2-85486DAF5A63}" srcOrd="1" destOrd="0" presId="urn:microsoft.com/office/officeart/2005/8/layout/hProcess4"/>
    <dgm:cxn modelId="{498C6D80-792C-4306-B153-7CCE4D7BFF18}" type="presParOf" srcId="{BD87297B-30E5-4127-B55D-906B92479D32}" destId="{FACAA3C7-2848-418A-A19B-F355148F306A}" srcOrd="2" destOrd="0" presId="urn:microsoft.com/office/officeart/2005/8/layout/hProcess4"/>
    <dgm:cxn modelId="{C4A5554A-CEED-4DF6-8A3B-3F2D7B46A587}" type="presParOf" srcId="{FACAA3C7-2848-418A-A19B-F355148F306A}" destId="{FF300828-A5D2-4869-A4C2-71FAD11FC86C}" srcOrd="0" destOrd="0" presId="urn:microsoft.com/office/officeart/2005/8/layout/hProcess4"/>
    <dgm:cxn modelId="{1A13C4B1-977B-42A6-9BE8-73F44F04A25A}" type="presParOf" srcId="{FF300828-A5D2-4869-A4C2-71FAD11FC86C}" destId="{33777924-8A14-4A06-A35C-F92D4303756D}" srcOrd="0" destOrd="0" presId="urn:microsoft.com/office/officeart/2005/8/layout/hProcess4"/>
    <dgm:cxn modelId="{C06B0379-0047-4981-8351-DB12B8E1B2A6}" type="presParOf" srcId="{FF300828-A5D2-4869-A4C2-71FAD11FC86C}" destId="{D59D8434-2CED-4AEA-8621-6C6A5F2749C9}" srcOrd="1" destOrd="0" presId="urn:microsoft.com/office/officeart/2005/8/layout/hProcess4"/>
    <dgm:cxn modelId="{F2500249-2044-44D5-8DC3-FE9375CA1F24}" type="presParOf" srcId="{FF300828-A5D2-4869-A4C2-71FAD11FC86C}" destId="{56C63360-0738-42A6-8E0E-F848E0C9BCBF}" srcOrd="2" destOrd="0" presId="urn:microsoft.com/office/officeart/2005/8/layout/hProcess4"/>
    <dgm:cxn modelId="{51B663E0-16DC-48D8-BEBE-95F7D225BF60}" type="presParOf" srcId="{FF300828-A5D2-4869-A4C2-71FAD11FC86C}" destId="{7A6AECCA-1425-4C8E-9A99-8DF1609EBD94}" srcOrd="3" destOrd="0" presId="urn:microsoft.com/office/officeart/2005/8/layout/hProcess4"/>
    <dgm:cxn modelId="{078ED3C9-7946-40BA-A20C-22F5CB483F08}" type="presParOf" srcId="{FF300828-A5D2-4869-A4C2-71FAD11FC86C}" destId="{FD95B5D6-66B2-442F-B8C2-B5F19C4A18E0}" srcOrd="4" destOrd="0" presId="urn:microsoft.com/office/officeart/2005/8/layout/hProcess4"/>
    <dgm:cxn modelId="{8F77A7F5-D09E-4BDB-BB88-A833D819BD92}" type="presParOf" srcId="{FACAA3C7-2848-418A-A19B-F355148F306A}" destId="{2885BE47-8C55-4BD3-B4A6-90AD7107A722}" srcOrd="1" destOrd="0" presId="urn:microsoft.com/office/officeart/2005/8/layout/hProcess4"/>
    <dgm:cxn modelId="{FBF85111-26AA-454A-84F7-AB6599A256B5}" type="presParOf" srcId="{FACAA3C7-2848-418A-A19B-F355148F306A}" destId="{C16C68FA-D7FD-4BCB-8483-24063A36E1C6}" srcOrd="2" destOrd="0" presId="urn:microsoft.com/office/officeart/2005/8/layout/hProcess4"/>
    <dgm:cxn modelId="{11CE74EB-BAF2-4F2B-95B9-F55FF03EF5A3}" type="presParOf" srcId="{C16C68FA-D7FD-4BCB-8483-24063A36E1C6}" destId="{ADD7E374-3AA1-4E82-BA6F-BD3A472F74D9}" srcOrd="0" destOrd="0" presId="urn:microsoft.com/office/officeart/2005/8/layout/hProcess4"/>
    <dgm:cxn modelId="{11FF93E3-CCC8-4998-A5A4-D01988B47845}" type="presParOf" srcId="{C16C68FA-D7FD-4BCB-8483-24063A36E1C6}" destId="{DBFBD799-1D58-4648-80E5-9C1AC56DE527}" srcOrd="1" destOrd="0" presId="urn:microsoft.com/office/officeart/2005/8/layout/hProcess4"/>
    <dgm:cxn modelId="{1D096218-9A20-47B9-A736-FFFBC45F541F}" type="presParOf" srcId="{C16C68FA-D7FD-4BCB-8483-24063A36E1C6}" destId="{9A40D6EE-8D30-46B6-AC32-FA7AD9272C27}" srcOrd="2" destOrd="0" presId="urn:microsoft.com/office/officeart/2005/8/layout/hProcess4"/>
    <dgm:cxn modelId="{8724A8A7-FE4C-4989-BE77-7778EBF3D272}" type="presParOf" srcId="{C16C68FA-D7FD-4BCB-8483-24063A36E1C6}" destId="{811DF45F-CEA8-4253-84DE-1865923E99A2}" srcOrd="3" destOrd="0" presId="urn:microsoft.com/office/officeart/2005/8/layout/hProcess4"/>
    <dgm:cxn modelId="{79690320-3EF9-4146-87E1-5E02968AA372}" type="presParOf" srcId="{C16C68FA-D7FD-4BCB-8483-24063A36E1C6}" destId="{4FC6FF16-237A-4607-A165-9B55462E5968}" srcOrd="4" destOrd="0" presId="urn:microsoft.com/office/officeart/2005/8/layout/hProcess4"/>
    <dgm:cxn modelId="{6606CC0D-AAB8-4C97-8452-1B6431B3221C}" type="presParOf" srcId="{FACAA3C7-2848-418A-A19B-F355148F306A}" destId="{15BE1FD4-7202-4319-8F10-5CC5A2A646A6}" srcOrd="3" destOrd="0" presId="urn:microsoft.com/office/officeart/2005/8/layout/hProcess4"/>
    <dgm:cxn modelId="{AD5D4270-8026-4882-B48D-18708D2FCD06}" type="presParOf" srcId="{FACAA3C7-2848-418A-A19B-F355148F306A}" destId="{4943B935-8A72-4A5B-9259-AEBE4125E017}" srcOrd="4" destOrd="0" presId="urn:microsoft.com/office/officeart/2005/8/layout/hProcess4"/>
    <dgm:cxn modelId="{05C47079-D092-4ABA-8A86-3464339924D6}" type="presParOf" srcId="{4943B935-8A72-4A5B-9259-AEBE4125E017}" destId="{A6E5CE41-14D1-4F86-A98D-86FC809C43D4}" srcOrd="0" destOrd="0" presId="urn:microsoft.com/office/officeart/2005/8/layout/hProcess4"/>
    <dgm:cxn modelId="{BFFF9F82-0B9A-4441-BC2F-CDC059404C06}" type="presParOf" srcId="{4943B935-8A72-4A5B-9259-AEBE4125E017}" destId="{EFA6C64B-4F7C-4B2F-AD9E-2A12520B996F}" srcOrd="1" destOrd="0" presId="urn:microsoft.com/office/officeart/2005/8/layout/hProcess4"/>
    <dgm:cxn modelId="{6870BDAA-2AFC-4C6E-9F3E-96684D3E8869}" type="presParOf" srcId="{4943B935-8A72-4A5B-9259-AEBE4125E017}" destId="{98EF2E95-5158-4A68-BFB6-735C6270794C}" srcOrd="2" destOrd="0" presId="urn:microsoft.com/office/officeart/2005/8/layout/hProcess4"/>
    <dgm:cxn modelId="{835E73D1-50A7-49A5-B458-0A763A6514D4}" type="presParOf" srcId="{4943B935-8A72-4A5B-9259-AEBE4125E017}" destId="{3950AD9A-E833-4509-87BF-BB4E6532B05B}" srcOrd="3" destOrd="0" presId="urn:microsoft.com/office/officeart/2005/8/layout/hProcess4"/>
    <dgm:cxn modelId="{CD8C2446-9723-49BF-94F9-4605C887B01D}" type="presParOf" srcId="{4943B935-8A72-4A5B-9259-AEBE4125E017}" destId="{4F0DBC85-0420-4E68-A48C-142E353BB03F}" srcOrd="4" destOrd="0" presId="urn:microsoft.com/office/officeart/2005/8/layout/hProcess4"/>
    <dgm:cxn modelId="{5F28A682-3435-423B-879E-BC306B90C900}" type="presParOf" srcId="{FACAA3C7-2848-418A-A19B-F355148F306A}" destId="{865329B7-06CB-4AD7-BA9B-6EFE0B21122F}" srcOrd="5" destOrd="0" presId="urn:microsoft.com/office/officeart/2005/8/layout/hProcess4"/>
    <dgm:cxn modelId="{E013E707-DD5D-44A0-A155-7575A655AE34}" type="presParOf" srcId="{FACAA3C7-2848-418A-A19B-F355148F306A}" destId="{EA7F4BA7-BDC5-4F81-80C1-E84CB8F6E06E}" srcOrd="6" destOrd="0" presId="urn:microsoft.com/office/officeart/2005/8/layout/hProcess4"/>
    <dgm:cxn modelId="{1F90CB94-7C5A-4FD1-BDD0-74F9A2B5EED5}" type="presParOf" srcId="{EA7F4BA7-BDC5-4F81-80C1-E84CB8F6E06E}" destId="{7B58C6D6-610D-4FBE-BCD5-03430A200F27}" srcOrd="0" destOrd="0" presId="urn:microsoft.com/office/officeart/2005/8/layout/hProcess4"/>
    <dgm:cxn modelId="{964E6A1F-1ED9-472F-92E3-1D109A07E1F9}" type="presParOf" srcId="{EA7F4BA7-BDC5-4F81-80C1-E84CB8F6E06E}" destId="{5D490757-6C71-4231-A3C5-996652E63690}" srcOrd="1" destOrd="0" presId="urn:microsoft.com/office/officeart/2005/8/layout/hProcess4"/>
    <dgm:cxn modelId="{3B9DC1E2-4BA5-42EE-B21F-14E3ED160A94}" type="presParOf" srcId="{EA7F4BA7-BDC5-4F81-80C1-E84CB8F6E06E}" destId="{66D8FB87-2638-4BB0-84EE-5262A4A20A78}" srcOrd="2" destOrd="0" presId="urn:microsoft.com/office/officeart/2005/8/layout/hProcess4"/>
    <dgm:cxn modelId="{2F057948-3D8E-40AE-A102-76F56E93194F}" type="presParOf" srcId="{EA7F4BA7-BDC5-4F81-80C1-E84CB8F6E06E}" destId="{CA6973DB-95D4-49FB-A14F-BE3610A6EC77}" srcOrd="3" destOrd="0" presId="urn:microsoft.com/office/officeart/2005/8/layout/hProcess4"/>
    <dgm:cxn modelId="{CF85E833-4FC1-41D3-BA28-26C7218BFF6E}" type="presParOf" srcId="{EA7F4BA7-BDC5-4F81-80C1-E84CB8F6E06E}" destId="{A1A42044-8C10-4DE4-8CB1-7860C424EE42}" srcOrd="4" destOrd="0" presId="urn:microsoft.com/office/officeart/2005/8/layout/hProcess4"/>
    <dgm:cxn modelId="{E0A88DE5-1640-4CD5-B990-F7131033324F}" type="presParOf" srcId="{FACAA3C7-2848-418A-A19B-F355148F306A}" destId="{05E7EE1B-B039-4864-B5E6-6E4B3DDF9125}" srcOrd="7" destOrd="0" presId="urn:microsoft.com/office/officeart/2005/8/layout/hProcess4"/>
    <dgm:cxn modelId="{CE57EC66-AB6F-49AC-BA91-E2902E577CAA}" type="presParOf" srcId="{FACAA3C7-2848-418A-A19B-F355148F306A}" destId="{331F890F-B996-4354-BA4F-FC169B457C77}" srcOrd="8" destOrd="0" presId="urn:microsoft.com/office/officeart/2005/8/layout/hProcess4"/>
    <dgm:cxn modelId="{AA3A6019-9D23-4A1F-AFC6-E0B6DE962D49}" type="presParOf" srcId="{331F890F-B996-4354-BA4F-FC169B457C77}" destId="{DD873A48-953B-4B1E-A8CE-E42BE1D43B0F}" srcOrd="0" destOrd="0" presId="urn:microsoft.com/office/officeart/2005/8/layout/hProcess4"/>
    <dgm:cxn modelId="{0AFA126C-0DA8-44CA-91B3-158E837BC5CB}" type="presParOf" srcId="{331F890F-B996-4354-BA4F-FC169B457C77}" destId="{9853CBB6-0CB3-43F8-8501-34AD99061099}" srcOrd="1" destOrd="0" presId="urn:microsoft.com/office/officeart/2005/8/layout/hProcess4"/>
    <dgm:cxn modelId="{C7CB438C-BFED-4CD2-8E22-3B2563B46064}" type="presParOf" srcId="{331F890F-B996-4354-BA4F-FC169B457C77}" destId="{9A2A18A5-2679-4314-9A41-637DB044EB5D}" srcOrd="2" destOrd="0" presId="urn:microsoft.com/office/officeart/2005/8/layout/hProcess4"/>
    <dgm:cxn modelId="{B5B562B5-CE8A-4065-A63D-D723E7015CE9}" type="presParOf" srcId="{331F890F-B996-4354-BA4F-FC169B457C77}" destId="{38BC6C30-F868-4133-BC6D-5524941A93F4}" srcOrd="3" destOrd="0" presId="urn:microsoft.com/office/officeart/2005/8/layout/hProcess4"/>
    <dgm:cxn modelId="{93F29389-FBB3-42BE-A1EE-9910C8BC51EE}" type="presParOf" srcId="{331F890F-B996-4354-BA4F-FC169B457C77}" destId="{E4BF0FCD-B8B3-42CD-936A-79DFA74E287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D07AF2-EDAD-4123-B5B9-BF3E4F59A7F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E4C260A-A77C-4542-AC56-933540F764C2}">
      <dgm:prSet custT="1"/>
      <dgm:spPr/>
      <dgm:t>
        <a:bodyPr/>
        <a:lstStyle/>
        <a:p>
          <a:pPr rtl="0"/>
          <a:r>
            <a:rPr lang="zh-CN" sz="1400" b="1" dirty="0" smtClean="0"/>
            <a:t>统一数据中心，消除数据孤岛</a:t>
          </a:r>
          <a:endParaRPr lang="en-US" sz="1400" b="1" dirty="0"/>
        </a:p>
      </dgm:t>
    </dgm:pt>
    <dgm:pt modelId="{F2F00A1C-0334-4639-B9A9-645CB447FE41}" type="parTrans" cxnId="{169749B1-CC17-4A77-A025-1CA5F83F3B96}">
      <dgm:prSet/>
      <dgm:spPr/>
      <dgm:t>
        <a:bodyPr/>
        <a:lstStyle/>
        <a:p>
          <a:endParaRPr lang="zh-CN" altLang="en-US" sz="1400"/>
        </a:p>
      </dgm:t>
    </dgm:pt>
    <dgm:pt modelId="{C587EC2C-3C77-424E-AB14-BA803679F903}" type="sibTrans" cxnId="{169749B1-CC17-4A77-A025-1CA5F83F3B96}">
      <dgm:prSet/>
      <dgm:spPr/>
      <dgm:t>
        <a:bodyPr/>
        <a:lstStyle/>
        <a:p>
          <a:endParaRPr lang="zh-CN" altLang="en-US" sz="1400"/>
        </a:p>
      </dgm:t>
    </dgm:pt>
    <dgm:pt modelId="{2BCC2C15-88F5-4778-A7FF-38D640D44F13}" type="pres">
      <dgm:prSet presAssocID="{0CD07AF2-EDAD-4123-B5B9-BF3E4F59A7F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B6BD456-C164-40CD-B590-77FBA94B955B}" type="pres">
      <dgm:prSet presAssocID="{3E4C260A-A77C-4542-AC56-933540F764C2}" presName="circ1TxSh" presStyleLbl="vennNode1" presStyleIdx="0" presStyleCnt="1" custLinFactNeighborY="-6667"/>
      <dgm:spPr/>
      <dgm:t>
        <a:bodyPr/>
        <a:lstStyle/>
        <a:p>
          <a:endParaRPr lang="zh-CN" altLang="en-US"/>
        </a:p>
      </dgm:t>
    </dgm:pt>
  </dgm:ptLst>
  <dgm:cxnLst>
    <dgm:cxn modelId="{7F12A4AF-CC43-40CD-A13B-64AB653E0C4D}" type="presOf" srcId="{3E4C260A-A77C-4542-AC56-933540F764C2}" destId="{FB6BD456-C164-40CD-B590-77FBA94B955B}" srcOrd="0" destOrd="0" presId="urn:microsoft.com/office/officeart/2005/8/layout/venn1"/>
    <dgm:cxn modelId="{169749B1-CC17-4A77-A025-1CA5F83F3B96}" srcId="{0CD07AF2-EDAD-4123-B5B9-BF3E4F59A7F0}" destId="{3E4C260A-A77C-4542-AC56-933540F764C2}" srcOrd="0" destOrd="0" parTransId="{F2F00A1C-0334-4639-B9A9-645CB447FE41}" sibTransId="{C587EC2C-3C77-424E-AB14-BA803679F903}"/>
    <dgm:cxn modelId="{E234EF89-ED8B-4552-9799-7F27309C73DC}" type="presOf" srcId="{0CD07AF2-EDAD-4123-B5B9-BF3E4F59A7F0}" destId="{2BCC2C15-88F5-4778-A7FF-38D640D44F13}" srcOrd="0" destOrd="0" presId="urn:microsoft.com/office/officeart/2005/8/layout/venn1"/>
    <dgm:cxn modelId="{782190FE-3943-420B-9493-BB8AAC7290B0}" type="presParOf" srcId="{2BCC2C15-88F5-4778-A7FF-38D640D44F13}" destId="{FB6BD456-C164-40CD-B590-77FBA94B955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B8542-EB38-47A7-91C8-DD57A18EC321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14850000"/>
            <a:gd name="adj2" fmla="val 1620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77DAB-73D3-4312-9319-663849F8AE79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13500000"/>
            <a:gd name="adj2" fmla="val 1485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66236-4099-4578-BD41-98F7184EDEB3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12150000"/>
            <a:gd name="adj2" fmla="val 1350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EDFA9-57B1-47FB-98DD-94D3F5B9331C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10800000"/>
            <a:gd name="adj2" fmla="val 1215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D778B-CE31-44FF-98E5-899311AD2158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9450000"/>
            <a:gd name="adj2" fmla="val 1080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2A6E7-BCAF-49E6-B27C-C1E4C196E333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8100000"/>
            <a:gd name="adj2" fmla="val 945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1F22E-32B6-4E8A-AF37-94D31B20C1BB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6750000"/>
            <a:gd name="adj2" fmla="val 810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2D70B-F977-4C31-ABBA-2FCBF9E91A16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5400000"/>
            <a:gd name="adj2" fmla="val 675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CE32A-C188-4E9D-816C-C3D8DA62FA5E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4050000"/>
            <a:gd name="adj2" fmla="val 540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0ADFD-C61B-45CD-BF27-17AA853A2649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2700000"/>
            <a:gd name="adj2" fmla="val 405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B4BF9-AA4C-451A-8C91-77ED6E1EB9E7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1350000"/>
            <a:gd name="adj2" fmla="val 270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C903E-8481-4B14-8A56-218DA2DA02BF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0"/>
            <a:gd name="adj2" fmla="val 135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4F7BA-DBDB-40B7-A74C-6DA0B4142474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20250000"/>
            <a:gd name="adj2" fmla="val 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7DBC2-E40F-4B68-AE4F-0E1F0A995EDD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18900000"/>
            <a:gd name="adj2" fmla="val 2025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9A0F4-98D7-4F3E-91B1-0C6A6699E78C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17550000"/>
            <a:gd name="adj2" fmla="val 1890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5D0DA-A266-4C73-A5BF-C79CE2ACD1F2}">
      <dsp:nvSpPr>
        <dsp:cNvPr id="0" name=""/>
        <dsp:cNvSpPr/>
      </dsp:nvSpPr>
      <dsp:spPr>
        <a:xfrm>
          <a:off x="426680" y="156357"/>
          <a:ext cx="2783549" cy="2783549"/>
        </a:xfrm>
        <a:prstGeom prst="blockArc">
          <a:avLst>
            <a:gd name="adj1" fmla="val 16200000"/>
            <a:gd name="adj2" fmla="val 17550000"/>
            <a:gd name="adj3" fmla="val 17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6B4F5-7213-4A80-9905-59399127AC02}">
      <dsp:nvSpPr>
        <dsp:cNvPr id="0" name=""/>
        <dsp:cNvSpPr/>
      </dsp:nvSpPr>
      <dsp:spPr>
        <a:xfrm>
          <a:off x="1054285" y="783962"/>
          <a:ext cx="1528339" cy="1528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智慧</a:t>
          </a:r>
          <a:endParaRPr lang="zh-CN" altLang="en-US" sz="3800" kern="1200" dirty="0"/>
        </a:p>
      </dsp:txBody>
      <dsp:txXfrm>
        <a:off x="1278105" y="1007782"/>
        <a:ext cx="1080699" cy="1080699"/>
      </dsp:txXfrm>
    </dsp:sp>
    <dsp:sp modelId="{882EE0B2-4DA1-4A56-AE7C-70ABF44846B7}">
      <dsp:nvSpPr>
        <dsp:cNvPr id="0" name=""/>
        <dsp:cNvSpPr/>
      </dsp:nvSpPr>
      <dsp:spPr>
        <a:xfrm>
          <a:off x="1651571" y="1489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感知</a:t>
          </a:r>
          <a:endParaRPr lang="zh-CN" altLang="en-US" sz="800" kern="1200" dirty="0"/>
        </a:p>
      </dsp:txBody>
      <dsp:txXfrm>
        <a:off x="1700450" y="50368"/>
        <a:ext cx="236010" cy="236010"/>
      </dsp:txXfrm>
    </dsp:sp>
    <dsp:sp modelId="{E28B3964-021A-4D15-ADF4-6B6F155CFB7A}">
      <dsp:nvSpPr>
        <dsp:cNvPr id="0" name=""/>
        <dsp:cNvSpPr/>
      </dsp:nvSpPr>
      <dsp:spPr>
        <a:xfrm>
          <a:off x="2179582" y="106517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知识</a:t>
          </a:r>
          <a:endParaRPr lang="zh-CN" altLang="en-US" sz="800" kern="1200" dirty="0"/>
        </a:p>
      </dsp:txBody>
      <dsp:txXfrm>
        <a:off x="2228461" y="155396"/>
        <a:ext cx="236010" cy="236010"/>
      </dsp:txXfrm>
    </dsp:sp>
    <dsp:sp modelId="{92C02A94-47FD-425B-AE2A-E4306768E231}">
      <dsp:nvSpPr>
        <dsp:cNvPr id="0" name=""/>
        <dsp:cNvSpPr/>
      </dsp:nvSpPr>
      <dsp:spPr>
        <a:xfrm>
          <a:off x="2627208" y="405611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记忆</a:t>
          </a:r>
          <a:endParaRPr lang="zh-CN" altLang="en-US" sz="800" kern="1200" dirty="0"/>
        </a:p>
      </dsp:txBody>
      <dsp:txXfrm>
        <a:off x="2676087" y="454490"/>
        <a:ext cx="236010" cy="236010"/>
      </dsp:txXfrm>
    </dsp:sp>
    <dsp:sp modelId="{32EFB005-2572-4116-925D-19FB6B4ED6E6}">
      <dsp:nvSpPr>
        <dsp:cNvPr id="0" name=""/>
        <dsp:cNvSpPr/>
      </dsp:nvSpPr>
      <dsp:spPr>
        <a:xfrm>
          <a:off x="2926302" y="853237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理解</a:t>
          </a:r>
          <a:endParaRPr lang="zh-CN" altLang="en-US" sz="800" kern="1200" dirty="0"/>
        </a:p>
      </dsp:txBody>
      <dsp:txXfrm>
        <a:off x="2975181" y="902116"/>
        <a:ext cx="236010" cy="236010"/>
      </dsp:txXfrm>
    </dsp:sp>
    <dsp:sp modelId="{2612675A-1CEB-486F-9966-B76CA8C24932}">
      <dsp:nvSpPr>
        <dsp:cNvPr id="0" name=""/>
        <dsp:cNvSpPr/>
      </dsp:nvSpPr>
      <dsp:spPr>
        <a:xfrm>
          <a:off x="3031330" y="1381248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联想</a:t>
          </a:r>
          <a:endParaRPr lang="zh-CN" altLang="en-US" sz="800" kern="1200" dirty="0"/>
        </a:p>
      </dsp:txBody>
      <dsp:txXfrm>
        <a:off x="3080209" y="1430127"/>
        <a:ext cx="236010" cy="236010"/>
      </dsp:txXfrm>
    </dsp:sp>
    <dsp:sp modelId="{C0DE3EC0-570D-40F3-8472-B8969A0D5763}">
      <dsp:nvSpPr>
        <dsp:cNvPr id="0" name=""/>
        <dsp:cNvSpPr/>
      </dsp:nvSpPr>
      <dsp:spPr>
        <a:xfrm>
          <a:off x="2926302" y="1909259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情感</a:t>
          </a:r>
          <a:endParaRPr lang="zh-CN" altLang="en-US" sz="800" kern="1200" dirty="0"/>
        </a:p>
      </dsp:txBody>
      <dsp:txXfrm>
        <a:off x="2975181" y="1958138"/>
        <a:ext cx="236010" cy="236010"/>
      </dsp:txXfrm>
    </dsp:sp>
    <dsp:sp modelId="{C084C7D5-D380-4E49-8209-463EBA14CD5A}">
      <dsp:nvSpPr>
        <dsp:cNvPr id="0" name=""/>
        <dsp:cNvSpPr/>
      </dsp:nvSpPr>
      <dsp:spPr>
        <a:xfrm>
          <a:off x="2627208" y="2356885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逻辑</a:t>
          </a:r>
          <a:endParaRPr lang="zh-CN" altLang="en-US" sz="800" kern="1200" dirty="0"/>
        </a:p>
      </dsp:txBody>
      <dsp:txXfrm>
        <a:off x="2676087" y="2405764"/>
        <a:ext cx="236010" cy="236010"/>
      </dsp:txXfrm>
    </dsp:sp>
    <dsp:sp modelId="{B191D72E-3C92-4671-AF27-5F1E7CE8B15C}">
      <dsp:nvSpPr>
        <dsp:cNvPr id="0" name=""/>
        <dsp:cNvSpPr/>
      </dsp:nvSpPr>
      <dsp:spPr>
        <a:xfrm>
          <a:off x="2179582" y="2655979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辨别</a:t>
          </a:r>
          <a:endParaRPr lang="zh-CN" altLang="en-US" sz="800" kern="1200" dirty="0"/>
        </a:p>
      </dsp:txBody>
      <dsp:txXfrm>
        <a:off x="2228461" y="2704858"/>
        <a:ext cx="236010" cy="236010"/>
      </dsp:txXfrm>
    </dsp:sp>
    <dsp:sp modelId="{3F9EC75D-74A6-4BC6-90F7-63406F5047E0}">
      <dsp:nvSpPr>
        <dsp:cNvPr id="0" name=""/>
        <dsp:cNvSpPr/>
      </dsp:nvSpPr>
      <dsp:spPr>
        <a:xfrm>
          <a:off x="1651571" y="2761007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计算</a:t>
          </a:r>
          <a:endParaRPr lang="zh-CN" altLang="en-US" sz="800" kern="1200" dirty="0"/>
        </a:p>
      </dsp:txBody>
      <dsp:txXfrm>
        <a:off x="1700450" y="2809886"/>
        <a:ext cx="236010" cy="236010"/>
      </dsp:txXfrm>
    </dsp:sp>
    <dsp:sp modelId="{3858C822-E584-404C-9886-2BD0CF24BD97}">
      <dsp:nvSpPr>
        <dsp:cNvPr id="0" name=""/>
        <dsp:cNvSpPr/>
      </dsp:nvSpPr>
      <dsp:spPr>
        <a:xfrm>
          <a:off x="1123560" y="2655979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分析</a:t>
          </a:r>
          <a:endParaRPr lang="zh-CN" altLang="en-US" sz="800" kern="1200" dirty="0"/>
        </a:p>
      </dsp:txBody>
      <dsp:txXfrm>
        <a:off x="1172439" y="2704858"/>
        <a:ext cx="236010" cy="236010"/>
      </dsp:txXfrm>
    </dsp:sp>
    <dsp:sp modelId="{86D40B38-AAF7-4A10-B1A1-6166AF747AAE}">
      <dsp:nvSpPr>
        <dsp:cNvPr id="0" name=""/>
        <dsp:cNvSpPr/>
      </dsp:nvSpPr>
      <dsp:spPr>
        <a:xfrm>
          <a:off x="675934" y="2356885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判断</a:t>
          </a:r>
          <a:endParaRPr lang="zh-CN" altLang="en-US" sz="800" kern="1200" dirty="0"/>
        </a:p>
      </dsp:txBody>
      <dsp:txXfrm>
        <a:off x="724813" y="2405764"/>
        <a:ext cx="236010" cy="236010"/>
      </dsp:txXfrm>
    </dsp:sp>
    <dsp:sp modelId="{DA6E5063-A35E-4A3E-81F5-A85DFEE9C659}">
      <dsp:nvSpPr>
        <dsp:cNvPr id="0" name=""/>
        <dsp:cNvSpPr/>
      </dsp:nvSpPr>
      <dsp:spPr>
        <a:xfrm>
          <a:off x="376840" y="1909259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文化</a:t>
          </a:r>
          <a:endParaRPr lang="zh-CN" altLang="en-US" sz="800" kern="1200" dirty="0"/>
        </a:p>
      </dsp:txBody>
      <dsp:txXfrm>
        <a:off x="425719" y="1958138"/>
        <a:ext cx="236010" cy="236010"/>
      </dsp:txXfrm>
    </dsp:sp>
    <dsp:sp modelId="{0B7E5E32-9B64-4612-AC75-12D393BC827A}">
      <dsp:nvSpPr>
        <dsp:cNvPr id="0" name=""/>
        <dsp:cNvSpPr/>
      </dsp:nvSpPr>
      <dsp:spPr>
        <a:xfrm>
          <a:off x="271812" y="1381248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中庸</a:t>
          </a:r>
          <a:endParaRPr lang="zh-CN" altLang="en-US" sz="800" kern="1200" dirty="0"/>
        </a:p>
      </dsp:txBody>
      <dsp:txXfrm>
        <a:off x="320691" y="1430127"/>
        <a:ext cx="236010" cy="236010"/>
      </dsp:txXfrm>
    </dsp:sp>
    <dsp:sp modelId="{32C1C5B6-6295-445D-A37F-F71CE59C0DB0}">
      <dsp:nvSpPr>
        <dsp:cNvPr id="0" name=""/>
        <dsp:cNvSpPr/>
      </dsp:nvSpPr>
      <dsp:spPr>
        <a:xfrm>
          <a:off x="376840" y="853237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包容</a:t>
          </a:r>
          <a:endParaRPr lang="zh-CN" altLang="en-US" sz="800" kern="1200" dirty="0"/>
        </a:p>
      </dsp:txBody>
      <dsp:txXfrm>
        <a:off x="425719" y="902116"/>
        <a:ext cx="236010" cy="236010"/>
      </dsp:txXfrm>
    </dsp:sp>
    <dsp:sp modelId="{617C4956-0819-4C23-A609-74931B805FC7}">
      <dsp:nvSpPr>
        <dsp:cNvPr id="0" name=""/>
        <dsp:cNvSpPr/>
      </dsp:nvSpPr>
      <dsp:spPr>
        <a:xfrm>
          <a:off x="675934" y="405611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决定</a:t>
          </a:r>
          <a:endParaRPr lang="zh-CN" altLang="en-US" sz="800" kern="1200" dirty="0"/>
        </a:p>
      </dsp:txBody>
      <dsp:txXfrm>
        <a:off x="724813" y="454490"/>
        <a:ext cx="236010" cy="236010"/>
      </dsp:txXfrm>
    </dsp:sp>
    <dsp:sp modelId="{E445D280-0186-4C5B-8049-C864A1EFBA5F}">
      <dsp:nvSpPr>
        <dsp:cNvPr id="0" name=""/>
        <dsp:cNvSpPr/>
      </dsp:nvSpPr>
      <dsp:spPr>
        <a:xfrm>
          <a:off x="1123560" y="106517"/>
          <a:ext cx="333768" cy="333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800" kern="1200" dirty="0" smtClean="0"/>
            <a:t>……</a:t>
          </a:r>
          <a:endParaRPr lang="zh-CN" altLang="en-US" sz="800" kern="1200" dirty="0"/>
        </a:p>
      </dsp:txBody>
      <dsp:txXfrm>
        <a:off x="1172439" y="155396"/>
        <a:ext cx="236010" cy="2360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DDE76-ABBE-4629-9DF9-C6FBC5D3EA90}">
      <dsp:nvSpPr>
        <dsp:cNvPr id="0" name=""/>
        <dsp:cNvSpPr/>
      </dsp:nvSpPr>
      <dsp:spPr>
        <a:xfrm>
          <a:off x="464347" y="0"/>
          <a:ext cx="1143008" cy="11430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云端部署，无区域限制</a:t>
          </a:r>
          <a:endParaRPr lang="zh-CN" altLang="en-US" sz="1400" b="1" kern="1200" dirty="0"/>
        </a:p>
      </dsp:txBody>
      <dsp:txXfrm>
        <a:off x="631737" y="167390"/>
        <a:ext cx="808228" cy="8082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50F40-F8E0-4637-9AC2-1C7CED6CCF1F}">
      <dsp:nvSpPr>
        <dsp:cNvPr id="0" name=""/>
        <dsp:cNvSpPr/>
      </dsp:nvSpPr>
      <dsp:spPr>
        <a:xfrm>
          <a:off x="392908" y="0"/>
          <a:ext cx="1214446" cy="12144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系统互访，资源共享</a:t>
          </a:r>
          <a:endParaRPr lang="zh-CN" altLang="en-US" sz="1400" b="1" kern="1200" dirty="0"/>
        </a:p>
      </dsp:txBody>
      <dsp:txXfrm>
        <a:off x="570759" y="177851"/>
        <a:ext cx="858744" cy="8587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ABFCC-359B-4328-B5FB-91E61A929184}">
      <dsp:nvSpPr>
        <dsp:cNvPr id="0" name=""/>
        <dsp:cNvSpPr/>
      </dsp:nvSpPr>
      <dsp:spPr>
        <a:xfrm>
          <a:off x="0" y="178595"/>
          <a:ext cx="2857519" cy="2857519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D323CA2-8C2D-4AE7-9E9A-69454DB010D2}">
      <dsp:nvSpPr>
        <dsp:cNvPr id="0" name=""/>
        <dsp:cNvSpPr/>
      </dsp:nvSpPr>
      <dsp:spPr>
        <a:xfrm>
          <a:off x="271464" y="450059"/>
          <a:ext cx="1114432" cy="11144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多协议支持</a:t>
          </a:r>
          <a:endParaRPr lang="zh-CN" altLang="en-US" sz="2100" kern="1200" dirty="0"/>
        </a:p>
      </dsp:txBody>
      <dsp:txXfrm>
        <a:off x="325866" y="504461"/>
        <a:ext cx="1005628" cy="1005628"/>
      </dsp:txXfrm>
    </dsp:sp>
    <dsp:sp modelId="{6D612873-7A1A-46C8-B4B7-66A26AB91DDB}">
      <dsp:nvSpPr>
        <dsp:cNvPr id="0" name=""/>
        <dsp:cNvSpPr/>
      </dsp:nvSpPr>
      <dsp:spPr>
        <a:xfrm>
          <a:off x="1471622" y="450059"/>
          <a:ext cx="1114432" cy="11144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物联技术</a:t>
          </a:r>
          <a:endParaRPr lang="zh-CN" altLang="en-US" sz="2100" kern="1200" dirty="0"/>
        </a:p>
      </dsp:txBody>
      <dsp:txXfrm>
        <a:off x="1526024" y="504461"/>
        <a:ext cx="1005628" cy="1005628"/>
      </dsp:txXfrm>
    </dsp:sp>
    <dsp:sp modelId="{2F8D9DF9-6389-43DC-8057-6DFFF69D6BA4}">
      <dsp:nvSpPr>
        <dsp:cNvPr id="0" name=""/>
        <dsp:cNvSpPr/>
      </dsp:nvSpPr>
      <dsp:spPr>
        <a:xfrm>
          <a:off x="271464" y="1650217"/>
          <a:ext cx="1114432" cy="11144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移动应用</a:t>
          </a:r>
          <a:endParaRPr lang="zh-CN" altLang="en-US" sz="2100" kern="1200" dirty="0"/>
        </a:p>
      </dsp:txBody>
      <dsp:txXfrm>
        <a:off x="325866" y="1704619"/>
        <a:ext cx="1005628" cy="1005628"/>
      </dsp:txXfrm>
    </dsp:sp>
    <dsp:sp modelId="{107DA743-5D7D-4565-AC38-DA443C997005}">
      <dsp:nvSpPr>
        <dsp:cNvPr id="0" name=""/>
        <dsp:cNvSpPr/>
      </dsp:nvSpPr>
      <dsp:spPr>
        <a:xfrm>
          <a:off x="1471622" y="1650217"/>
          <a:ext cx="1114432" cy="11144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kern="1200" dirty="0" smtClean="0"/>
            <a:t>分层处理</a:t>
          </a:r>
          <a:endParaRPr lang="zh-CN" altLang="en-US" sz="2100" kern="1200" dirty="0"/>
        </a:p>
      </dsp:txBody>
      <dsp:txXfrm>
        <a:off x="1526024" y="1704619"/>
        <a:ext cx="1005628" cy="1005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4E00F-2836-4E6D-A9C1-2CC307FD737F}">
      <dsp:nvSpPr>
        <dsp:cNvPr id="0" name=""/>
        <dsp:cNvSpPr/>
      </dsp:nvSpPr>
      <dsp:spPr>
        <a:xfrm>
          <a:off x="1974752" y="822624"/>
          <a:ext cx="586998" cy="586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baseline="0" dirty="0" smtClean="0">
              <a:solidFill>
                <a:schemeClr val="bg1"/>
              </a:solidFill>
            </a:rPr>
            <a:t>智慧</a:t>
          </a:r>
          <a:endParaRPr lang="zh-CN" sz="1400" kern="1200" baseline="0" dirty="0">
            <a:solidFill>
              <a:schemeClr val="bg1"/>
            </a:solidFill>
          </a:endParaRPr>
        </a:p>
      </dsp:txBody>
      <dsp:txXfrm>
        <a:off x="2060716" y="908588"/>
        <a:ext cx="415070" cy="415070"/>
      </dsp:txXfrm>
    </dsp:sp>
    <dsp:sp modelId="{DCE2A0CA-5159-4B6B-876F-1BCE72348265}">
      <dsp:nvSpPr>
        <dsp:cNvPr id="0" name=""/>
        <dsp:cNvSpPr/>
      </dsp:nvSpPr>
      <dsp:spPr>
        <a:xfrm rot="16200000">
          <a:off x="2206211" y="609290"/>
          <a:ext cx="124079" cy="19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2224823" y="667818"/>
        <a:ext cx="86855" cy="119747"/>
      </dsp:txXfrm>
    </dsp:sp>
    <dsp:sp modelId="{59A22E04-2483-4043-98B2-0E9EB0354F78}">
      <dsp:nvSpPr>
        <dsp:cNvPr id="0" name=""/>
        <dsp:cNvSpPr/>
      </dsp:nvSpPr>
      <dsp:spPr>
        <a:xfrm>
          <a:off x="1974752" y="1514"/>
          <a:ext cx="586998" cy="586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智</a:t>
          </a:r>
          <a:r>
            <a:rPr lang="zh-CN" sz="800" kern="1200" dirty="0" smtClean="0"/>
            <a:t>力系统</a:t>
          </a:r>
          <a:endParaRPr lang="zh-CN" sz="800" kern="1200" dirty="0"/>
        </a:p>
      </dsp:txBody>
      <dsp:txXfrm>
        <a:off x="2060716" y="87478"/>
        <a:ext cx="415070" cy="415070"/>
      </dsp:txXfrm>
    </dsp:sp>
    <dsp:sp modelId="{86004BE8-2873-4F7A-86D5-78FD51690A9E}">
      <dsp:nvSpPr>
        <dsp:cNvPr id="0" name=""/>
        <dsp:cNvSpPr/>
      </dsp:nvSpPr>
      <dsp:spPr>
        <a:xfrm rot="19800000">
          <a:off x="2558721" y="812812"/>
          <a:ext cx="124079" cy="19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2561215" y="862034"/>
        <a:ext cx="86855" cy="119747"/>
      </dsp:txXfrm>
    </dsp:sp>
    <dsp:sp modelId="{E1D0BAD2-31CB-4282-91A3-B783DC1082B8}">
      <dsp:nvSpPr>
        <dsp:cNvPr id="0" name=""/>
        <dsp:cNvSpPr/>
      </dsp:nvSpPr>
      <dsp:spPr>
        <a:xfrm>
          <a:off x="2685854" y="412069"/>
          <a:ext cx="586998" cy="586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800" kern="1200" smtClean="0"/>
            <a:t>知识系统</a:t>
          </a:r>
          <a:endParaRPr lang="zh-CN" sz="800" kern="1200"/>
        </a:p>
      </dsp:txBody>
      <dsp:txXfrm>
        <a:off x="2771818" y="498033"/>
        <a:ext cx="415070" cy="415070"/>
      </dsp:txXfrm>
    </dsp:sp>
    <dsp:sp modelId="{C4C255B1-F4B0-4090-8E48-B92375754621}">
      <dsp:nvSpPr>
        <dsp:cNvPr id="0" name=""/>
        <dsp:cNvSpPr/>
      </dsp:nvSpPr>
      <dsp:spPr>
        <a:xfrm rot="1800000">
          <a:off x="2558721" y="1219856"/>
          <a:ext cx="124079" cy="19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2561215" y="1250466"/>
        <a:ext cx="86855" cy="119747"/>
      </dsp:txXfrm>
    </dsp:sp>
    <dsp:sp modelId="{FDBED728-6525-4C63-B92D-D16CB3FB0E26}">
      <dsp:nvSpPr>
        <dsp:cNvPr id="0" name=""/>
        <dsp:cNvSpPr/>
      </dsp:nvSpPr>
      <dsp:spPr>
        <a:xfrm>
          <a:off x="2685854" y="1233179"/>
          <a:ext cx="586998" cy="586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800" kern="1200" smtClean="0"/>
            <a:t>方法与技能系统</a:t>
          </a:r>
          <a:endParaRPr lang="zh-CN" sz="800" kern="1200"/>
        </a:p>
      </dsp:txBody>
      <dsp:txXfrm>
        <a:off x="2771818" y="1319143"/>
        <a:ext cx="415070" cy="415070"/>
      </dsp:txXfrm>
    </dsp:sp>
    <dsp:sp modelId="{455C7E22-DD13-4AF1-9D37-AD1045114346}">
      <dsp:nvSpPr>
        <dsp:cNvPr id="0" name=""/>
        <dsp:cNvSpPr/>
      </dsp:nvSpPr>
      <dsp:spPr>
        <a:xfrm rot="5400000">
          <a:off x="2206211" y="1423377"/>
          <a:ext cx="124079" cy="19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2224823" y="1444681"/>
        <a:ext cx="86855" cy="119747"/>
      </dsp:txXfrm>
    </dsp:sp>
    <dsp:sp modelId="{9665345B-4843-4817-A66F-034FCA31003D}">
      <dsp:nvSpPr>
        <dsp:cNvPr id="0" name=""/>
        <dsp:cNvSpPr/>
      </dsp:nvSpPr>
      <dsp:spPr>
        <a:xfrm>
          <a:off x="1974752" y="1643735"/>
          <a:ext cx="586998" cy="586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800" kern="1200" dirty="0" smtClean="0"/>
            <a:t>非</a:t>
          </a:r>
          <a:r>
            <a:rPr lang="zh-CN" altLang="en-US" sz="800" kern="1200" dirty="0" smtClean="0"/>
            <a:t>智</a:t>
          </a:r>
          <a:r>
            <a:rPr lang="zh-CN" sz="800" kern="1200" dirty="0" smtClean="0"/>
            <a:t>力系统</a:t>
          </a:r>
          <a:endParaRPr lang="zh-CN" sz="800" kern="1200" dirty="0"/>
        </a:p>
      </dsp:txBody>
      <dsp:txXfrm>
        <a:off x="2060716" y="1729699"/>
        <a:ext cx="415070" cy="415070"/>
      </dsp:txXfrm>
    </dsp:sp>
    <dsp:sp modelId="{F326DAC6-280B-48F2-A1F4-4AB484827DB0}">
      <dsp:nvSpPr>
        <dsp:cNvPr id="0" name=""/>
        <dsp:cNvSpPr/>
      </dsp:nvSpPr>
      <dsp:spPr>
        <a:xfrm rot="9000000">
          <a:off x="1853701" y="1219856"/>
          <a:ext cx="124079" cy="19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 rot="10800000">
        <a:off x="1888431" y="1250466"/>
        <a:ext cx="86855" cy="119747"/>
      </dsp:txXfrm>
    </dsp:sp>
    <dsp:sp modelId="{5376284D-FF40-4E70-826A-E87CE8582120}">
      <dsp:nvSpPr>
        <dsp:cNvPr id="0" name=""/>
        <dsp:cNvSpPr/>
      </dsp:nvSpPr>
      <dsp:spPr>
        <a:xfrm>
          <a:off x="1263649" y="1233179"/>
          <a:ext cx="586998" cy="586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800" kern="1200" smtClean="0"/>
            <a:t>观念与思想系统</a:t>
          </a:r>
          <a:endParaRPr lang="zh-CN" sz="800" kern="1200"/>
        </a:p>
      </dsp:txBody>
      <dsp:txXfrm>
        <a:off x="1349613" y="1319143"/>
        <a:ext cx="415070" cy="415070"/>
      </dsp:txXfrm>
    </dsp:sp>
    <dsp:sp modelId="{B64725F7-ABEF-4314-BB39-DC75027C7E11}">
      <dsp:nvSpPr>
        <dsp:cNvPr id="0" name=""/>
        <dsp:cNvSpPr/>
      </dsp:nvSpPr>
      <dsp:spPr>
        <a:xfrm rot="12600000">
          <a:off x="1853701" y="812812"/>
          <a:ext cx="124079" cy="19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 rot="10800000">
        <a:off x="1888431" y="862034"/>
        <a:ext cx="86855" cy="119747"/>
      </dsp:txXfrm>
    </dsp:sp>
    <dsp:sp modelId="{F1C68D16-8A0E-465F-9F61-9AEC8FBE0B61}">
      <dsp:nvSpPr>
        <dsp:cNvPr id="0" name=""/>
        <dsp:cNvSpPr/>
      </dsp:nvSpPr>
      <dsp:spPr>
        <a:xfrm>
          <a:off x="1263649" y="412069"/>
          <a:ext cx="586998" cy="586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800" kern="1200" smtClean="0"/>
            <a:t>审美与评价系统</a:t>
          </a:r>
          <a:endParaRPr lang="zh-CN" sz="800" kern="1200"/>
        </a:p>
      </dsp:txBody>
      <dsp:txXfrm>
        <a:off x="1349613" y="498033"/>
        <a:ext cx="415070" cy="415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4BCC8-F05A-47CF-9420-055C6AFD4213}">
      <dsp:nvSpPr>
        <dsp:cNvPr id="0" name=""/>
        <dsp:cNvSpPr/>
      </dsp:nvSpPr>
      <dsp:spPr>
        <a:xfrm>
          <a:off x="2160238" y="1437900"/>
          <a:ext cx="792091" cy="7943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智慧</a:t>
          </a:r>
          <a:endParaRPr lang="zh-CN" altLang="en-US" sz="1900" kern="1200" dirty="0"/>
        </a:p>
      </dsp:txBody>
      <dsp:txXfrm>
        <a:off x="2276237" y="1554230"/>
        <a:ext cx="560093" cy="561689"/>
      </dsp:txXfrm>
    </dsp:sp>
    <dsp:sp modelId="{642761C6-AEAB-4BBD-BB9B-413A73B708BD}">
      <dsp:nvSpPr>
        <dsp:cNvPr id="0" name=""/>
        <dsp:cNvSpPr/>
      </dsp:nvSpPr>
      <dsp:spPr>
        <a:xfrm rot="16200000">
          <a:off x="2294103" y="897338"/>
          <a:ext cx="52436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312320" y="939844"/>
        <a:ext cx="487926" cy="72868"/>
      </dsp:txXfrm>
    </dsp:sp>
    <dsp:sp modelId="{E2E6148A-54BB-4F37-B7BD-35A792DD6224}">
      <dsp:nvSpPr>
        <dsp:cNvPr id="0" name=""/>
        <dsp:cNvSpPr/>
      </dsp:nvSpPr>
      <dsp:spPr>
        <a:xfrm>
          <a:off x="2333036" y="2046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中国</a:t>
          </a:r>
          <a:endParaRPr lang="zh-CN" altLang="en-US" sz="900" kern="1200" dirty="0"/>
        </a:p>
      </dsp:txBody>
      <dsp:txXfrm>
        <a:off x="2398424" y="67434"/>
        <a:ext cx="315718" cy="315718"/>
      </dsp:txXfrm>
    </dsp:sp>
    <dsp:sp modelId="{F8D0DE7A-38A7-4682-AE6D-4DB0DC59323B}">
      <dsp:nvSpPr>
        <dsp:cNvPr id="0" name=""/>
        <dsp:cNvSpPr/>
      </dsp:nvSpPr>
      <dsp:spPr>
        <a:xfrm rot="17400000">
          <a:off x="2594001" y="950292"/>
          <a:ext cx="52443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605987" y="991699"/>
        <a:ext cx="487996" cy="72868"/>
      </dsp:txXfrm>
    </dsp:sp>
    <dsp:sp modelId="{A27EAA82-8F06-4A8C-80D1-3402C4400DD8}">
      <dsp:nvSpPr>
        <dsp:cNvPr id="0" name=""/>
        <dsp:cNvSpPr/>
      </dsp:nvSpPr>
      <dsp:spPr>
        <a:xfrm>
          <a:off x="2883614" y="99128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城市</a:t>
          </a:r>
          <a:endParaRPr lang="zh-CN" altLang="en-US" sz="900" kern="1200" dirty="0"/>
        </a:p>
      </dsp:txBody>
      <dsp:txXfrm>
        <a:off x="2949002" y="164516"/>
        <a:ext cx="315718" cy="315718"/>
      </dsp:txXfrm>
    </dsp:sp>
    <dsp:sp modelId="{867169FD-BF87-4FD6-9F08-FB2BCF41577A}">
      <dsp:nvSpPr>
        <dsp:cNvPr id="0" name=""/>
        <dsp:cNvSpPr/>
      </dsp:nvSpPr>
      <dsp:spPr>
        <a:xfrm rot="18600000">
          <a:off x="2857558" y="1102704"/>
          <a:ext cx="524608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864065" y="1140948"/>
        <a:ext cx="488174" cy="72868"/>
      </dsp:txXfrm>
    </dsp:sp>
    <dsp:sp modelId="{979EE1DE-3653-4470-85D8-62622331813C}">
      <dsp:nvSpPr>
        <dsp:cNvPr id="0" name=""/>
        <dsp:cNvSpPr/>
      </dsp:nvSpPr>
      <dsp:spPr>
        <a:xfrm>
          <a:off x="3367784" y="378664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社区</a:t>
          </a:r>
          <a:endParaRPr lang="zh-CN" altLang="en-US" sz="900" kern="1200" dirty="0"/>
        </a:p>
      </dsp:txBody>
      <dsp:txXfrm>
        <a:off x="3433172" y="444052"/>
        <a:ext cx="315718" cy="315718"/>
      </dsp:txXfrm>
    </dsp:sp>
    <dsp:sp modelId="{5BD981B8-54A0-4F8F-AE36-57869A284A8E}">
      <dsp:nvSpPr>
        <dsp:cNvPr id="0" name=""/>
        <dsp:cNvSpPr/>
      </dsp:nvSpPr>
      <dsp:spPr>
        <a:xfrm rot="19800000">
          <a:off x="3053017" y="1336063"/>
          <a:ext cx="524809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055458" y="1369461"/>
        <a:ext cx="488375" cy="72868"/>
      </dsp:txXfrm>
    </dsp:sp>
    <dsp:sp modelId="{08455B4E-554B-4E34-A00A-C36072BA54B6}">
      <dsp:nvSpPr>
        <dsp:cNvPr id="0" name=""/>
        <dsp:cNvSpPr/>
      </dsp:nvSpPr>
      <dsp:spPr>
        <a:xfrm>
          <a:off x="3727148" y="806937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家庭</a:t>
          </a:r>
          <a:endParaRPr lang="zh-CN" altLang="en-US" sz="900" kern="1200" dirty="0"/>
        </a:p>
      </dsp:txBody>
      <dsp:txXfrm>
        <a:off x="3792536" y="872325"/>
        <a:ext cx="315718" cy="315718"/>
      </dsp:txXfrm>
    </dsp:sp>
    <dsp:sp modelId="{9F6A8B37-51F6-40D6-ABC3-90D951A51403}">
      <dsp:nvSpPr>
        <dsp:cNvPr id="0" name=""/>
        <dsp:cNvSpPr/>
      </dsp:nvSpPr>
      <dsp:spPr>
        <a:xfrm rot="21000000">
          <a:off x="3156948" y="1622158"/>
          <a:ext cx="52494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57225" y="1649610"/>
        <a:ext cx="488506" cy="72868"/>
      </dsp:txXfrm>
    </dsp:sp>
    <dsp:sp modelId="{238DB508-67D7-4F5A-9009-E196614DD419}">
      <dsp:nvSpPr>
        <dsp:cNvPr id="0" name=""/>
        <dsp:cNvSpPr/>
      </dsp:nvSpPr>
      <dsp:spPr>
        <a:xfrm>
          <a:off x="3918362" y="1332292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生活</a:t>
          </a:r>
          <a:endParaRPr lang="zh-CN" altLang="en-US" sz="900" kern="1200" dirty="0"/>
        </a:p>
      </dsp:txBody>
      <dsp:txXfrm>
        <a:off x="3983750" y="1397680"/>
        <a:ext cx="315718" cy="315718"/>
      </dsp:txXfrm>
    </dsp:sp>
    <dsp:sp modelId="{70E5F5B2-D028-4458-BD6E-6879D01DE08A}">
      <dsp:nvSpPr>
        <dsp:cNvPr id="0" name=""/>
        <dsp:cNvSpPr/>
      </dsp:nvSpPr>
      <dsp:spPr>
        <a:xfrm rot="600000">
          <a:off x="3156948" y="1926546"/>
          <a:ext cx="52494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57225" y="1947672"/>
        <a:ext cx="488506" cy="72868"/>
      </dsp:txXfrm>
    </dsp:sp>
    <dsp:sp modelId="{BA01ED77-DAB7-4CD8-B647-AE8744069D12}">
      <dsp:nvSpPr>
        <dsp:cNvPr id="0" name=""/>
        <dsp:cNvSpPr/>
      </dsp:nvSpPr>
      <dsp:spPr>
        <a:xfrm>
          <a:off x="3918362" y="1891363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医疗</a:t>
          </a:r>
          <a:endParaRPr lang="en-US" altLang="zh-CN" sz="900" kern="1200" dirty="0" smtClean="0"/>
        </a:p>
      </dsp:txBody>
      <dsp:txXfrm>
        <a:off x="3983750" y="1956751"/>
        <a:ext cx="315718" cy="315718"/>
      </dsp:txXfrm>
    </dsp:sp>
    <dsp:sp modelId="{D251FAD9-F4A7-4584-96A8-0C3CF13693ED}">
      <dsp:nvSpPr>
        <dsp:cNvPr id="0" name=""/>
        <dsp:cNvSpPr/>
      </dsp:nvSpPr>
      <dsp:spPr>
        <a:xfrm rot="1800000">
          <a:off x="3053017" y="2212641"/>
          <a:ext cx="524809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055458" y="2227822"/>
        <a:ext cx="488375" cy="72868"/>
      </dsp:txXfrm>
    </dsp:sp>
    <dsp:sp modelId="{9488231D-2049-46C7-A97E-0526E7D22F2B}">
      <dsp:nvSpPr>
        <dsp:cNvPr id="0" name=""/>
        <dsp:cNvSpPr/>
      </dsp:nvSpPr>
      <dsp:spPr>
        <a:xfrm>
          <a:off x="3727148" y="2416718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电力</a:t>
          </a:r>
          <a:endParaRPr lang="en-US" altLang="zh-CN" sz="900" kern="1200" dirty="0" smtClean="0"/>
        </a:p>
      </dsp:txBody>
      <dsp:txXfrm>
        <a:off x="3792536" y="2482106"/>
        <a:ext cx="315718" cy="315718"/>
      </dsp:txXfrm>
    </dsp:sp>
    <dsp:sp modelId="{CFB10D3F-5A6B-4412-A516-F5B981380068}">
      <dsp:nvSpPr>
        <dsp:cNvPr id="0" name=""/>
        <dsp:cNvSpPr/>
      </dsp:nvSpPr>
      <dsp:spPr>
        <a:xfrm rot="3000000">
          <a:off x="2857558" y="2445999"/>
          <a:ext cx="524608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864065" y="2456333"/>
        <a:ext cx="488174" cy="72868"/>
      </dsp:txXfrm>
    </dsp:sp>
    <dsp:sp modelId="{7B4EC242-FACE-4510-89B2-082D391635F8}">
      <dsp:nvSpPr>
        <dsp:cNvPr id="0" name=""/>
        <dsp:cNvSpPr/>
      </dsp:nvSpPr>
      <dsp:spPr>
        <a:xfrm>
          <a:off x="3367784" y="2844992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交通</a:t>
          </a:r>
          <a:endParaRPr lang="en-US" altLang="zh-CN" sz="900" kern="1200" dirty="0" smtClean="0"/>
        </a:p>
      </dsp:txBody>
      <dsp:txXfrm>
        <a:off x="3433172" y="2910380"/>
        <a:ext cx="315718" cy="315718"/>
      </dsp:txXfrm>
    </dsp:sp>
    <dsp:sp modelId="{D1CD7058-7328-492A-97E5-BF51095AEB19}">
      <dsp:nvSpPr>
        <dsp:cNvPr id="0" name=""/>
        <dsp:cNvSpPr/>
      </dsp:nvSpPr>
      <dsp:spPr>
        <a:xfrm rot="4200000">
          <a:off x="2594001" y="2598411"/>
          <a:ext cx="52443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605987" y="2605582"/>
        <a:ext cx="487996" cy="72868"/>
      </dsp:txXfrm>
    </dsp:sp>
    <dsp:sp modelId="{C1AC3C93-8C48-432D-ABF0-EAC05D4290EF}">
      <dsp:nvSpPr>
        <dsp:cNvPr id="0" name=""/>
        <dsp:cNvSpPr/>
      </dsp:nvSpPr>
      <dsp:spPr>
        <a:xfrm>
          <a:off x="2883614" y="3124528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农业</a:t>
          </a:r>
          <a:endParaRPr lang="en-US" altLang="zh-CN" sz="900" kern="1200" dirty="0" smtClean="0"/>
        </a:p>
      </dsp:txBody>
      <dsp:txXfrm>
        <a:off x="2949002" y="3189916"/>
        <a:ext cx="315718" cy="315718"/>
      </dsp:txXfrm>
    </dsp:sp>
    <dsp:sp modelId="{6F5C0AF7-751A-4164-8FC9-A9282236FF20}">
      <dsp:nvSpPr>
        <dsp:cNvPr id="0" name=""/>
        <dsp:cNvSpPr/>
      </dsp:nvSpPr>
      <dsp:spPr>
        <a:xfrm rot="5400000">
          <a:off x="2294103" y="2651366"/>
          <a:ext cx="52436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312320" y="2657438"/>
        <a:ext cx="487926" cy="72868"/>
      </dsp:txXfrm>
    </dsp:sp>
    <dsp:sp modelId="{EF95CD45-337A-4B44-A192-F723CE4A8468}">
      <dsp:nvSpPr>
        <dsp:cNvPr id="0" name=""/>
        <dsp:cNvSpPr/>
      </dsp:nvSpPr>
      <dsp:spPr>
        <a:xfrm>
          <a:off x="2333036" y="3221609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水务</a:t>
          </a:r>
          <a:endParaRPr lang="en-US" altLang="zh-CN" sz="900" kern="1200" dirty="0" smtClean="0"/>
        </a:p>
      </dsp:txBody>
      <dsp:txXfrm>
        <a:off x="2398424" y="3286997"/>
        <a:ext cx="315718" cy="315718"/>
      </dsp:txXfrm>
    </dsp:sp>
    <dsp:sp modelId="{12C00081-5CB6-46D2-88CE-D8987CC184EF}">
      <dsp:nvSpPr>
        <dsp:cNvPr id="0" name=""/>
        <dsp:cNvSpPr/>
      </dsp:nvSpPr>
      <dsp:spPr>
        <a:xfrm rot="6600000">
          <a:off x="1994135" y="2598411"/>
          <a:ext cx="52443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018583" y="2605582"/>
        <a:ext cx="487996" cy="72868"/>
      </dsp:txXfrm>
    </dsp:sp>
    <dsp:sp modelId="{5439EC4F-1610-4850-9140-2960DB2CC671}">
      <dsp:nvSpPr>
        <dsp:cNvPr id="0" name=""/>
        <dsp:cNvSpPr/>
      </dsp:nvSpPr>
      <dsp:spPr>
        <a:xfrm>
          <a:off x="1782459" y="3124528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教育</a:t>
          </a:r>
          <a:endParaRPr lang="en-US" altLang="zh-CN" sz="900" kern="1200" dirty="0" smtClean="0"/>
        </a:p>
      </dsp:txBody>
      <dsp:txXfrm>
        <a:off x="1847847" y="3189916"/>
        <a:ext cx="315718" cy="315718"/>
      </dsp:txXfrm>
    </dsp:sp>
    <dsp:sp modelId="{B10CABD0-6765-4193-9FB6-B301145B6AD9}">
      <dsp:nvSpPr>
        <dsp:cNvPr id="0" name=""/>
        <dsp:cNvSpPr/>
      </dsp:nvSpPr>
      <dsp:spPr>
        <a:xfrm rot="7800000">
          <a:off x="1730400" y="2445999"/>
          <a:ext cx="524608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1760327" y="2456333"/>
        <a:ext cx="488174" cy="72868"/>
      </dsp:txXfrm>
    </dsp:sp>
    <dsp:sp modelId="{4912BD4C-829F-4C59-B2F6-675896F8C8E5}">
      <dsp:nvSpPr>
        <dsp:cNvPr id="0" name=""/>
        <dsp:cNvSpPr/>
      </dsp:nvSpPr>
      <dsp:spPr>
        <a:xfrm>
          <a:off x="1298289" y="2844992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油气</a:t>
          </a:r>
          <a:endParaRPr lang="en-US" altLang="zh-CN" sz="900" kern="1200" dirty="0" smtClean="0"/>
        </a:p>
      </dsp:txBody>
      <dsp:txXfrm>
        <a:off x="1363677" y="2910380"/>
        <a:ext cx="315718" cy="315718"/>
      </dsp:txXfrm>
    </dsp:sp>
    <dsp:sp modelId="{2BD0552F-487D-48B9-A1DD-6786E6A500FF}">
      <dsp:nvSpPr>
        <dsp:cNvPr id="0" name=""/>
        <dsp:cNvSpPr/>
      </dsp:nvSpPr>
      <dsp:spPr>
        <a:xfrm rot="9000000">
          <a:off x="1534740" y="2212641"/>
          <a:ext cx="524809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1568733" y="2227822"/>
        <a:ext cx="488375" cy="72868"/>
      </dsp:txXfrm>
    </dsp:sp>
    <dsp:sp modelId="{983B850C-41B9-4EA1-8121-CF5CBD9069DB}">
      <dsp:nvSpPr>
        <dsp:cNvPr id="0" name=""/>
        <dsp:cNvSpPr/>
      </dsp:nvSpPr>
      <dsp:spPr>
        <a:xfrm>
          <a:off x="938925" y="2416718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宇宙</a:t>
          </a:r>
          <a:endParaRPr lang="en-US" altLang="zh-CN" sz="900" kern="1200" dirty="0" smtClean="0"/>
        </a:p>
      </dsp:txBody>
      <dsp:txXfrm>
        <a:off x="1004313" y="2482106"/>
        <a:ext cx="315718" cy="315718"/>
      </dsp:txXfrm>
    </dsp:sp>
    <dsp:sp modelId="{8C5FB426-C10C-449A-93CE-AFA16D25838D}">
      <dsp:nvSpPr>
        <dsp:cNvPr id="0" name=""/>
        <dsp:cNvSpPr/>
      </dsp:nvSpPr>
      <dsp:spPr>
        <a:xfrm rot="10200000">
          <a:off x="1430678" y="1926546"/>
          <a:ext cx="52494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1466835" y="1947672"/>
        <a:ext cx="488506" cy="72868"/>
      </dsp:txXfrm>
    </dsp:sp>
    <dsp:sp modelId="{632223B2-D821-4DE7-BD21-8CC16E4F58AA}">
      <dsp:nvSpPr>
        <dsp:cNvPr id="0" name=""/>
        <dsp:cNvSpPr/>
      </dsp:nvSpPr>
      <dsp:spPr>
        <a:xfrm>
          <a:off x="747711" y="1891363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smtClean="0"/>
            <a:t>……</a:t>
          </a:r>
        </a:p>
      </dsp:txBody>
      <dsp:txXfrm>
        <a:off x="813099" y="1956751"/>
        <a:ext cx="315718" cy="315718"/>
      </dsp:txXfrm>
    </dsp:sp>
    <dsp:sp modelId="{1CDE2308-93D2-46D5-8B5E-7826788F2579}">
      <dsp:nvSpPr>
        <dsp:cNvPr id="0" name=""/>
        <dsp:cNvSpPr/>
      </dsp:nvSpPr>
      <dsp:spPr>
        <a:xfrm rot="11400000">
          <a:off x="1430678" y="1622158"/>
          <a:ext cx="52494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1466835" y="1649610"/>
        <a:ext cx="488506" cy="72868"/>
      </dsp:txXfrm>
    </dsp:sp>
    <dsp:sp modelId="{98F8D0C1-BF91-485F-A998-5066997B2C21}">
      <dsp:nvSpPr>
        <dsp:cNvPr id="0" name=""/>
        <dsp:cNvSpPr/>
      </dsp:nvSpPr>
      <dsp:spPr>
        <a:xfrm>
          <a:off x="747711" y="1332292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本星系</a:t>
          </a:r>
          <a:endParaRPr lang="en-US" altLang="zh-CN" sz="900" kern="1200" dirty="0" smtClean="0"/>
        </a:p>
      </dsp:txBody>
      <dsp:txXfrm>
        <a:off x="813099" y="1397680"/>
        <a:ext cx="315718" cy="315718"/>
      </dsp:txXfrm>
    </dsp:sp>
    <dsp:sp modelId="{3B923C8A-6547-490E-A28D-251E76A616D4}">
      <dsp:nvSpPr>
        <dsp:cNvPr id="0" name=""/>
        <dsp:cNvSpPr/>
      </dsp:nvSpPr>
      <dsp:spPr>
        <a:xfrm rot="12600000">
          <a:off x="1534740" y="1336063"/>
          <a:ext cx="524809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1568733" y="1369461"/>
        <a:ext cx="488375" cy="72868"/>
      </dsp:txXfrm>
    </dsp:sp>
    <dsp:sp modelId="{2A516529-D8F3-4902-9635-FBB8400EDFF6}">
      <dsp:nvSpPr>
        <dsp:cNvPr id="0" name=""/>
        <dsp:cNvSpPr/>
      </dsp:nvSpPr>
      <dsp:spPr>
        <a:xfrm>
          <a:off x="938925" y="806937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银河系</a:t>
          </a:r>
          <a:endParaRPr lang="en-US" altLang="zh-CN" sz="900" kern="1200" dirty="0" smtClean="0"/>
        </a:p>
      </dsp:txBody>
      <dsp:txXfrm>
        <a:off x="1004313" y="872325"/>
        <a:ext cx="315718" cy="315718"/>
      </dsp:txXfrm>
    </dsp:sp>
    <dsp:sp modelId="{07C355AF-2510-404E-B4DC-4F2771B99450}">
      <dsp:nvSpPr>
        <dsp:cNvPr id="0" name=""/>
        <dsp:cNvSpPr/>
      </dsp:nvSpPr>
      <dsp:spPr>
        <a:xfrm rot="13800000">
          <a:off x="1730400" y="1102704"/>
          <a:ext cx="524608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1760327" y="1140948"/>
        <a:ext cx="488174" cy="72868"/>
      </dsp:txXfrm>
    </dsp:sp>
    <dsp:sp modelId="{26EEC6DF-CC28-4EE9-B68F-2EE86B4B3693}">
      <dsp:nvSpPr>
        <dsp:cNvPr id="0" name=""/>
        <dsp:cNvSpPr/>
      </dsp:nvSpPr>
      <dsp:spPr>
        <a:xfrm>
          <a:off x="1298289" y="378664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太阳系</a:t>
          </a:r>
          <a:endParaRPr lang="en-US" altLang="zh-CN" sz="900" kern="1200" dirty="0" smtClean="0"/>
        </a:p>
      </dsp:txBody>
      <dsp:txXfrm>
        <a:off x="1363677" y="444052"/>
        <a:ext cx="315718" cy="315718"/>
      </dsp:txXfrm>
    </dsp:sp>
    <dsp:sp modelId="{C6174C68-5187-47FD-ADD8-B43FF983C343}">
      <dsp:nvSpPr>
        <dsp:cNvPr id="0" name=""/>
        <dsp:cNvSpPr/>
      </dsp:nvSpPr>
      <dsp:spPr>
        <a:xfrm rot="15000000">
          <a:off x="1994135" y="950292"/>
          <a:ext cx="524430" cy="121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0800000">
        <a:off x="2018583" y="991699"/>
        <a:ext cx="487996" cy="72868"/>
      </dsp:txXfrm>
    </dsp:sp>
    <dsp:sp modelId="{306F42D8-F72D-4C8F-A74E-BA778221D6E9}">
      <dsp:nvSpPr>
        <dsp:cNvPr id="0" name=""/>
        <dsp:cNvSpPr/>
      </dsp:nvSpPr>
      <dsp:spPr>
        <a:xfrm>
          <a:off x="1782459" y="99128"/>
          <a:ext cx="446494" cy="4464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地球</a:t>
          </a:r>
          <a:endParaRPr lang="en-US" altLang="zh-CN" sz="900" kern="1200" dirty="0" smtClean="0"/>
        </a:p>
      </dsp:txBody>
      <dsp:txXfrm>
        <a:off x="1847847" y="164516"/>
        <a:ext cx="315718" cy="315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D15B-48BD-48A0-8742-9248F8C2927B}">
      <dsp:nvSpPr>
        <dsp:cNvPr id="0" name=""/>
        <dsp:cNvSpPr/>
      </dsp:nvSpPr>
      <dsp:spPr>
        <a:xfrm>
          <a:off x="319175" y="117013"/>
          <a:ext cx="1512168" cy="151216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排水</a:t>
          </a:r>
          <a:endParaRPr lang="zh-CN" altLang="en-US" sz="1900" kern="1200" dirty="0"/>
        </a:p>
      </dsp:txBody>
      <dsp:txXfrm>
        <a:off x="1116124" y="437448"/>
        <a:ext cx="540060" cy="450050"/>
      </dsp:txXfrm>
    </dsp:sp>
    <dsp:sp modelId="{00B7B07E-41EA-41B3-B734-77810733C434}">
      <dsp:nvSpPr>
        <dsp:cNvPr id="0" name=""/>
        <dsp:cNvSpPr/>
      </dsp:nvSpPr>
      <dsp:spPr>
        <a:xfrm>
          <a:off x="288032" y="171019"/>
          <a:ext cx="1512168" cy="151216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节水</a:t>
          </a:r>
          <a:endParaRPr lang="zh-CN" altLang="en-US" sz="1900" kern="1200" dirty="0"/>
        </a:p>
      </dsp:txBody>
      <dsp:txXfrm>
        <a:off x="648072" y="1152128"/>
        <a:ext cx="810089" cy="396044"/>
      </dsp:txXfrm>
    </dsp:sp>
    <dsp:sp modelId="{F8B44257-4A99-4E5E-BF14-82428F18038E}">
      <dsp:nvSpPr>
        <dsp:cNvPr id="0" name=""/>
        <dsp:cNvSpPr/>
      </dsp:nvSpPr>
      <dsp:spPr>
        <a:xfrm>
          <a:off x="256888" y="117013"/>
          <a:ext cx="1512168" cy="151216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供水</a:t>
          </a:r>
          <a:endParaRPr lang="zh-CN" altLang="en-US" sz="1900" kern="1200" dirty="0"/>
        </a:p>
      </dsp:txBody>
      <dsp:txXfrm>
        <a:off x="432048" y="437448"/>
        <a:ext cx="540060" cy="450050"/>
      </dsp:txXfrm>
    </dsp:sp>
    <dsp:sp modelId="{5BB9FD3E-014C-48EE-B30F-D0B9C2282684}">
      <dsp:nvSpPr>
        <dsp:cNvPr id="0" name=""/>
        <dsp:cNvSpPr/>
      </dsp:nvSpPr>
      <dsp:spPr>
        <a:xfrm>
          <a:off x="225689" y="23402"/>
          <a:ext cx="1699388" cy="16993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CCE46-9B7C-438D-A826-5B4975B5226D}">
      <dsp:nvSpPr>
        <dsp:cNvPr id="0" name=""/>
        <dsp:cNvSpPr/>
      </dsp:nvSpPr>
      <dsp:spPr>
        <a:xfrm>
          <a:off x="194421" y="77312"/>
          <a:ext cx="1699388" cy="16993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7048E-41EA-4EAD-957F-F9F9EABD36AE}">
      <dsp:nvSpPr>
        <dsp:cNvPr id="0" name=""/>
        <dsp:cNvSpPr/>
      </dsp:nvSpPr>
      <dsp:spPr>
        <a:xfrm>
          <a:off x="163153" y="23402"/>
          <a:ext cx="1699388" cy="16993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2B6E-6C13-4303-9574-D2E48D9D37F8}">
      <dsp:nvSpPr>
        <dsp:cNvPr id="0" name=""/>
        <dsp:cNvSpPr/>
      </dsp:nvSpPr>
      <dsp:spPr>
        <a:xfrm>
          <a:off x="631626" y="40735"/>
          <a:ext cx="1093081" cy="109324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alpha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40FDF7-BBE2-4D4F-A9CE-FCD8DA49EC22}">
      <dsp:nvSpPr>
        <dsp:cNvPr id="0" name=""/>
        <dsp:cNvSpPr/>
      </dsp:nvSpPr>
      <dsp:spPr>
        <a:xfrm>
          <a:off x="873233" y="435430"/>
          <a:ext cx="607404" cy="3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防汛抗旱</a:t>
          </a:r>
          <a:endParaRPr lang="zh-CN" altLang="en-US" sz="900" kern="1200" dirty="0"/>
        </a:p>
      </dsp:txBody>
      <dsp:txXfrm>
        <a:off x="873233" y="435430"/>
        <a:ext cx="607404" cy="303629"/>
      </dsp:txXfrm>
    </dsp:sp>
    <dsp:sp modelId="{35C9EBB6-F90D-4C87-805D-86E1B1C007ED}">
      <dsp:nvSpPr>
        <dsp:cNvPr id="0" name=""/>
        <dsp:cNvSpPr/>
      </dsp:nvSpPr>
      <dsp:spPr>
        <a:xfrm>
          <a:off x="328027" y="668887"/>
          <a:ext cx="1093081" cy="109324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8000"/>
                <a:satMod val="150000"/>
              </a:schemeClr>
            </a:gs>
            <a:gs pos="72000">
              <a:schemeClr val="accent3">
                <a:alpha val="90000"/>
                <a:hueOff val="0"/>
                <a:satOff val="0"/>
                <a:lumOff val="0"/>
                <a:alphaOff val="-20000"/>
                <a:tint val="90000"/>
                <a:satMod val="13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DADAE-1B5F-4964-91F5-C1D91A99FD47}">
      <dsp:nvSpPr>
        <dsp:cNvPr id="0" name=""/>
        <dsp:cNvSpPr/>
      </dsp:nvSpPr>
      <dsp:spPr>
        <a:xfrm>
          <a:off x="570865" y="1067216"/>
          <a:ext cx="607404" cy="3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水资源调度</a:t>
          </a:r>
          <a:endParaRPr lang="zh-CN" altLang="en-US" sz="900" kern="1200" dirty="0"/>
        </a:p>
      </dsp:txBody>
      <dsp:txXfrm>
        <a:off x="570865" y="1067216"/>
        <a:ext cx="607404" cy="303629"/>
      </dsp:txXfrm>
    </dsp:sp>
    <dsp:sp modelId="{3D98B064-BB54-48B9-93E7-0DDCA18A6D44}">
      <dsp:nvSpPr>
        <dsp:cNvPr id="0" name=""/>
        <dsp:cNvSpPr/>
      </dsp:nvSpPr>
      <dsp:spPr>
        <a:xfrm>
          <a:off x="709425" y="1372208"/>
          <a:ext cx="939126" cy="9395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8000"/>
                <a:satMod val="150000"/>
              </a:schemeClr>
            </a:gs>
            <a:gs pos="72000">
              <a:schemeClr val="accent3">
                <a:alpha val="90000"/>
                <a:hueOff val="0"/>
                <a:satOff val="0"/>
                <a:lumOff val="0"/>
                <a:alphaOff val="-40000"/>
                <a:tint val="90000"/>
                <a:satMod val="13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164BA-FE19-479B-AF37-B3EEB447BC13}">
      <dsp:nvSpPr>
        <dsp:cNvPr id="0" name=""/>
        <dsp:cNvSpPr/>
      </dsp:nvSpPr>
      <dsp:spPr>
        <a:xfrm>
          <a:off x="874670" y="1699910"/>
          <a:ext cx="607404" cy="3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水环境治理</a:t>
          </a:r>
          <a:endParaRPr lang="zh-CN" altLang="en-US" sz="900" kern="1200" dirty="0"/>
        </a:p>
      </dsp:txBody>
      <dsp:txXfrm>
        <a:off x="874670" y="1699910"/>
        <a:ext cx="607404" cy="303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D15B-48BD-48A0-8742-9248F8C2927B}">
      <dsp:nvSpPr>
        <dsp:cNvPr id="0" name=""/>
        <dsp:cNvSpPr/>
      </dsp:nvSpPr>
      <dsp:spPr>
        <a:xfrm>
          <a:off x="319175" y="117013"/>
          <a:ext cx="1512168" cy="151216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排水</a:t>
          </a:r>
          <a:endParaRPr lang="zh-CN" altLang="en-US" sz="1900" kern="1200" dirty="0"/>
        </a:p>
      </dsp:txBody>
      <dsp:txXfrm>
        <a:off x="1116124" y="437448"/>
        <a:ext cx="540060" cy="450050"/>
      </dsp:txXfrm>
    </dsp:sp>
    <dsp:sp modelId="{00B7B07E-41EA-41B3-B734-77810733C434}">
      <dsp:nvSpPr>
        <dsp:cNvPr id="0" name=""/>
        <dsp:cNvSpPr/>
      </dsp:nvSpPr>
      <dsp:spPr>
        <a:xfrm>
          <a:off x="288032" y="171019"/>
          <a:ext cx="1512168" cy="151216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节水</a:t>
          </a:r>
          <a:endParaRPr lang="zh-CN" altLang="en-US" sz="1900" kern="1200" dirty="0"/>
        </a:p>
      </dsp:txBody>
      <dsp:txXfrm>
        <a:off x="648072" y="1152128"/>
        <a:ext cx="810089" cy="396044"/>
      </dsp:txXfrm>
    </dsp:sp>
    <dsp:sp modelId="{F8B44257-4A99-4E5E-BF14-82428F18038E}">
      <dsp:nvSpPr>
        <dsp:cNvPr id="0" name=""/>
        <dsp:cNvSpPr/>
      </dsp:nvSpPr>
      <dsp:spPr>
        <a:xfrm>
          <a:off x="256888" y="117013"/>
          <a:ext cx="1512168" cy="151216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供水</a:t>
          </a:r>
          <a:endParaRPr lang="zh-CN" altLang="en-US" sz="1900" kern="1200" dirty="0"/>
        </a:p>
      </dsp:txBody>
      <dsp:txXfrm>
        <a:off x="432048" y="437448"/>
        <a:ext cx="540060" cy="450050"/>
      </dsp:txXfrm>
    </dsp:sp>
    <dsp:sp modelId="{5BB9FD3E-014C-48EE-B30F-D0B9C2282684}">
      <dsp:nvSpPr>
        <dsp:cNvPr id="0" name=""/>
        <dsp:cNvSpPr/>
      </dsp:nvSpPr>
      <dsp:spPr>
        <a:xfrm>
          <a:off x="225689" y="23402"/>
          <a:ext cx="1699388" cy="16993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CCE46-9B7C-438D-A826-5B4975B5226D}">
      <dsp:nvSpPr>
        <dsp:cNvPr id="0" name=""/>
        <dsp:cNvSpPr/>
      </dsp:nvSpPr>
      <dsp:spPr>
        <a:xfrm>
          <a:off x="194421" y="77312"/>
          <a:ext cx="1699388" cy="16993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7048E-41EA-4EAD-957F-F9F9EABD36AE}">
      <dsp:nvSpPr>
        <dsp:cNvPr id="0" name=""/>
        <dsp:cNvSpPr/>
      </dsp:nvSpPr>
      <dsp:spPr>
        <a:xfrm>
          <a:off x="163153" y="23402"/>
          <a:ext cx="1699388" cy="16993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2B6E-6C13-4303-9574-D2E48D9D37F8}">
      <dsp:nvSpPr>
        <dsp:cNvPr id="0" name=""/>
        <dsp:cNvSpPr/>
      </dsp:nvSpPr>
      <dsp:spPr>
        <a:xfrm>
          <a:off x="631626" y="40735"/>
          <a:ext cx="1093081" cy="109324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alpha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40FDF7-BBE2-4D4F-A9CE-FCD8DA49EC22}">
      <dsp:nvSpPr>
        <dsp:cNvPr id="0" name=""/>
        <dsp:cNvSpPr/>
      </dsp:nvSpPr>
      <dsp:spPr>
        <a:xfrm>
          <a:off x="873233" y="435430"/>
          <a:ext cx="607404" cy="3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防汛抗旱</a:t>
          </a:r>
          <a:endParaRPr lang="zh-CN" altLang="en-US" sz="900" kern="1200" dirty="0"/>
        </a:p>
      </dsp:txBody>
      <dsp:txXfrm>
        <a:off x="873233" y="435430"/>
        <a:ext cx="607404" cy="303629"/>
      </dsp:txXfrm>
    </dsp:sp>
    <dsp:sp modelId="{35C9EBB6-F90D-4C87-805D-86E1B1C007ED}">
      <dsp:nvSpPr>
        <dsp:cNvPr id="0" name=""/>
        <dsp:cNvSpPr/>
      </dsp:nvSpPr>
      <dsp:spPr>
        <a:xfrm>
          <a:off x="328027" y="668887"/>
          <a:ext cx="1093081" cy="109324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8000"/>
                <a:satMod val="150000"/>
              </a:schemeClr>
            </a:gs>
            <a:gs pos="72000">
              <a:schemeClr val="accent3">
                <a:alpha val="90000"/>
                <a:hueOff val="0"/>
                <a:satOff val="0"/>
                <a:lumOff val="0"/>
                <a:alphaOff val="-20000"/>
                <a:tint val="90000"/>
                <a:satMod val="13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DADAE-1B5F-4964-91F5-C1D91A99FD47}">
      <dsp:nvSpPr>
        <dsp:cNvPr id="0" name=""/>
        <dsp:cNvSpPr/>
      </dsp:nvSpPr>
      <dsp:spPr>
        <a:xfrm>
          <a:off x="570865" y="1067216"/>
          <a:ext cx="607404" cy="3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水资源调度</a:t>
          </a:r>
          <a:endParaRPr lang="zh-CN" altLang="en-US" sz="900" kern="1200" dirty="0"/>
        </a:p>
      </dsp:txBody>
      <dsp:txXfrm>
        <a:off x="570865" y="1067216"/>
        <a:ext cx="607404" cy="303629"/>
      </dsp:txXfrm>
    </dsp:sp>
    <dsp:sp modelId="{3D98B064-BB54-48B9-93E7-0DDCA18A6D44}">
      <dsp:nvSpPr>
        <dsp:cNvPr id="0" name=""/>
        <dsp:cNvSpPr/>
      </dsp:nvSpPr>
      <dsp:spPr>
        <a:xfrm>
          <a:off x="709425" y="1372208"/>
          <a:ext cx="939126" cy="9395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8000"/>
                <a:satMod val="150000"/>
              </a:schemeClr>
            </a:gs>
            <a:gs pos="72000">
              <a:schemeClr val="accent3">
                <a:alpha val="90000"/>
                <a:hueOff val="0"/>
                <a:satOff val="0"/>
                <a:lumOff val="0"/>
                <a:alphaOff val="-40000"/>
                <a:tint val="90000"/>
                <a:satMod val="13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164BA-FE19-479B-AF37-B3EEB447BC13}">
      <dsp:nvSpPr>
        <dsp:cNvPr id="0" name=""/>
        <dsp:cNvSpPr/>
      </dsp:nvSpPr>
      <dsp:spPr>
        <a:xfrm>
          <a:off x="874670" y="1699910"/>
          <a:ext cx="607404" cy="303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900" kern="1200" dirty="0" smtClean="0"/>
            <a:t>水环境治理</a:t>
          </a:r>
          <a:endParaRPr lang="zh-CN" altLang="en-US" sz="900" kern="1200" dirty="0"/>
        </a:p>
      </dsp:txBody>
      <dsp:txXfrm>
        <a:off x="874670" y="1699910"/>
        <a:ext cx="607404" cy="3036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D8434-2CED-4AEA-8621-6C6A5F2749C9}">
      <dsp:nvSpPr>
        <dsp:cNvPr id="0" name=""/>
        <dsp:cNvSpPr/>
      </dsp:nvSpPr>
      <dsp:spPr>
        <a:xfrm>
          <a:off x="878" y="1126942"/>
          <a:ext cx="1235859" cy="1322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生产调度系统</a:t>
          </a:r>
          <a:endParaRPr lang="zh-CN" alt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水质分析</a:t>
          </a:r>
          <a:endParaRPr lang="zh-CN" alt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管控调度</a:t>
          </a:r>
          <a:endParaRPr lang="zh-CN" altLang="en-US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能源管理</a:t>
          </a:r>
          <a:endParaRPr lang="zh-CN" altLang="en-US" sz="1000" kern="1200" dirty="0"/>
        </a:p>
      </dsp:txBody>
      <dsp:txXfrm>
        <a:off x="31310" y="1157374"/>
        <a:ext cx="1174995" cy="978173"/>
      </dsp:txXfrm>
    </dsp:sp>
    <dsp:sp modelId="{2885BE47-8C55-4BD3-B4A6-90AD7107A722}">
      <dsp:nvSpPr>
        <dsp:cNvPr id="0" name=""/>
        <dsp:cNvSpPr/>
      </dsp:nvSpPr>
      <dsp:spPr>
        <a:xfrm>
          <a:off x="688597" y="1497392"/>
          <a:ext cx="1397379" cy="1397379"/>
        </a:xfrm>
        <a:prstGeom prst="leftCircularArrow">
          <a:avLst>
            <a:gd name="adj1" fmla="val 3399"/>
            <a:gd name="adj2" fmla="val 420750"/>
            <a:gd name="adj3" fmla="val 2192955"/>
            <a:gd name="adj4" fmla="val 9021183"/>
            <a:gd name="adj5" fmla="val 39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ECCA-1425-4C8E-9A99-8DF1609EBD94}">
      <dsp:nvSpPr>
        <dsp:cNvPr id="0" name=""/>
        <dsp:cNvSpPr/>
      </dsp:nvSpPr>
      <dsp:spPr>
        <a:xfrm>
          <a:off x="275514" y="2079384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制水环节</a:t>
          </a:r>
          <a:endParaRPr lang="zh-CN" altLang="en-US" sz="1900" kern="1200" dirty="0"/>
        </a:p>
      </dsp:txBody>
      <dsp:txXfrm>
        <a:off x="288309" y="2092179"/>
        <a:ext cx="1072951" cy="411263"/>
      </dsp:txXfrm>
    </dsp:sp>
    <dsp:sp modelId="{DBFBD799-1D58-4648-80E5-9C1AC56DE527}">
      <dsp:nvSpPr>
        <dsp:cNvPr id="0" name=""/>
        <dsp:cNvSpPr/>
      </dsp:nvSpPr>
      <dsp:spPr>
        <a:xfrm>
          <a:off x="1600245" y="1277403"/>
          <a:ext cx="1235859" cy="1019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管网地理信息系统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分区计量</a:t>
          </a:r>
          <a:endParaRPr lang="zh-CN" altLang="en-US" sz="1000" kern="1200" dirty="0"/>
        </a:p>
      </dsp:txBody>
      <dsp:txXfrm>
        <a:off x="1623703" y="1519288"/>
        <a:ext cx="1188943" cy="753982"/>
      </dsp:txXfrm>
    </dsp:sp>
    <dsp:sp modelId="{15BE1FD4-7202-4319-8F10-5CC5A2A646A6}">
      <dsp:nvSpPr>
        <dsp:cNvPr id="0" name=""/>
        <dsp:cNvSpPr/>
      </dsp:nvSpPr>
      <dsp:spPr>
        <a:xfrm>
          <a:off x="2278134" y="639650"/>
          <a:ext cx="1555294" cy="1555294"/>
        </a:xfrm>
        <a:prstGeom prst="circularArrow">
          <a:avLst>
            <a:gd name="adj1" fmla="val 3054"/>
            <a:gd name="adj2" fmla="val 374955"/>
            <a:gd name="adj3" fmla="val 19447988"/>
            <a:gd name="adj4" fmla="val 12573964"/>
            <a:gd name="adj5" fmla="val 35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DF45F-CEA8-4253-84DE-1865923E99A2}">
      <dsp:nvSpPr>
        <dsp:cNvPr id="0" name=""/>
        <dsp:cNvSpPr/>
      </dsp:nvSpPr>
      <dsp:spPr>
        <a:xfrm>
          <a:off x="1874880" y="1058976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输水环节</a:t>
          </a:r>
          <a:endParaRPr lang="zh-CN" altLang="en-US" sz="1900" kern="1200" dirty="0"/>
        </a:p>
      </dsp:txBody>
      <dsp:txXfrm>
        <a:off x="1887675" y="1071771"/>
        <a:ext cx="1072951" cy="411263"/>
      </dsp:txXfrm>
    </dsp:sp>
    <dsp:sp modelId="{EFA6C64B-4F7C-4B2F-AD9E-2A12520B996F}">
      <dsp:nvSpPr>
        <dsp:cNvPr id="0" name=""/>
        <dsp:cNvSpPr/>
      </dsp:nvSpPr>
      <dsp:spPr>
        <a:xfrm>
          <a:off x="3199611" y="1198438"/>
          <a:ext cx="1235859" cy="11783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营收系统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自助交费系统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三方代收服务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抄表系统</a:t>
          </a:r>
          <a:endParaRPr lang="zh-CN" altLang="en-US" sz="1000" kern="1200" dirty="0"/>
        </a:p>
      </dsp:txBody>
      <dsp:txXfrm>
        <a:off x="3226729" y="1225556"/>
        <a:ext cx="1181623" cy="871643"/>
      </dsp:txXfrm>
    </dsp:sp>
    <dsp:sp modelId="{865329B7-06CB-4AD7-BA9B-6EFE0B21122F}">
      <dsp:nvSpPr>
        <dsp:cNvPr id="0" name=""/>
        <dsp:cNvSpPr/>
      </dsp:nvSpPr>
      <dsp:spPr>
        <a:xfrm>
          <a:off x="3887878" y="1497843"/>
          <a:ext cx="1397379" cy="1397379"/>
        </a:xfrm>
        <a:prstGeom prst="leftCircularArrow">
          <a:avLst>
            <a:gd name="adj1" fmla="val 3399"/>
            <a:gd name="adj2" fmla="val 420751"/>
            <a:gd name="adj3" fmla="val 2198849"/>
            <a:gd name="adj4" fmla="val 9027077"/>
            <a:gd name="adj5" fmla="val 396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0AD9A-E833-4509-87BF-BB4E6532B05B}">
      <dsp:nvSpPr>
        <dsp:cNvPr id="0" name=""/>
        <dsp:cNvSpPr/>
      </dsp:nvSpPr>
      <dsp:spPr>
        <a:xfrm>
          <a:off x="3474246" y="2078870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售水环节</a:t>
          </a:r>
          <a:endParaRPr lang="zh-CN" altLang="en-US" sz="1900" kern="1200" dirty="0"/>
        </a:p>
      </dsp:txBody>
      <dsp:txXfrm>
        <a:off x="3487041" y="2091665"/>
        <a:ext cx="1072951" cy="411263"/>
      </dsp:txXfrm>
    </dsp:sp>
    <dsp:sp modelId="{5D490757-6C71-4231-A3C5-996652E63690}">
      <dsp:nvSpPr>
        <dsp:cNvPr id="0" name=""/>
        <dsp:cNvSpPr/>
      </dsp:nvSpPr>
      <dsp:spPr>
        <a:xfrm>
          <a:off x="4798977" y="1077810"/>
          <a:ext cx="1235859" cy="1415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客服热线系统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报装报修管理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投拆建议管理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智能巡检管理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抢修维修管理</a:t>
          </a:r>
          <a:endParaRPr lang="zh-CN" altLang="en-US" sz="1000" kern="1200" dirty="0"/>
        </a:p>
      </dsp:txBody>
      <dsp:txXfrm>
        <a:off x="4831556" y="1413749"/>
        <a:ext cx="1170701" cy="1047162"/>
      </dsp:txXfrm>
    </dsp:sp>
    <dsp:sp modelId="{05E7EE1B-B039-4864-B5E6-6E4B3DDF9125}">
      <dsp:nvSpPr>
        <dsp:cNvPr id="0" name=""/>
        <dsp:cNvSpPr/>
      </dsp:nvSpPr>
      <dsp:spPr>
        <a:xfrm>
          <a:off x="5479215" y="606738"/>
          <a:ext cx="1530322" cy="1530322"/>
        </a:xfrm>
        <a:prstGeom prst="circularArrow">
          <a:avLst>
            <a:gd name="adj1" fmla="val 3104"/>
            <a:gd name="adj2" fmla="val 381521"/>
            <a:gd name="adj3" fmla="val 19658174"/>
            <a:gd name="adj4" fmla="val 12790717"/>
            <a:gd name="adj5" fmla="val 36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6973DB-95D4-49FB-A14F-BE3610A6EC77}">
      <dsp:nvSpPr>
        <dsp:cNvPr id="0" name=""/>
        <dsp:cNvSpPr/>
      </dsp:nvSpPr>
      <dsp:spPr>
        <a:xfrm>
          <a:off x="5097759" y="981325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服务环节</a:t>
          </a:r>
          <a:endParaRPr lang="zh-CN" altLang="en-US" sz="1900" kern="1200" dirty="0"/>
        </a:p>
      </dsp:txBody>
      <dsp:txXfrm>
        <a:off x="5110554" y="994120"/>
        <a:ext cx="1072951" cy="411263"/>
      </dsp:txXfrm>
    </dsp:sp>
    <dsp:sp modelId="{9853CBB6-0CB3-43F8-8501-34AD99061099}">
      <dsp:nvSpPr>
        <dsp:cNvPr id="0" name=""/>
        <dsp:cNvSpPr/>
      </dsp:nvSpPr>
      <dsp:spPr>
        <a:xfrm>
          <a:off x="6398343" y="1277403"/>
          <a:ext cx="1235859" cy="1019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工作流程管理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移动办公</a:t>
          </a:r>
          <a:endParaRPr lang="zh-CN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 smtClean="0"/>
            <a:t>门户网站</a:t>
          </a:r>
          <a:endParaRPr lang="zh-CN" altLang="en-US" sz="1000" kern="1200" dirty="0"/>
        </a:p>
      </dsp:txBody>
      <dsp:txXfrm>
        <a:off x="6421801" y="1300861"/>
        <a:ext cx="1188943" cy="753982"/>
      </dsp:txXfrm>
    </dsp:sp>
    <dsp:sp modelId="{38BC6C30-F868-4133-BC6D-5524941A93F4}">
      <dsp:nvSpPr>
        <dsp:cNvPr id="0" name=""/>
        <dsp:cNvSpPr/>
      </dsp:nvSpPr>
      <dsp:spPr>
        <a:xfrm>
          <a:off x="6672979" y="2078301"/>
          <a:ext cx="1098541" cy="436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管理环节</a:t>
          </a:r>
          <a:endParaRPr lang="zh-CN" altLang="en-US" sz="1900" kern="1200" dirty="0"/>
        </a:p>
      </dsp:txBody>
      <dsp:txXfrm>
        <a:off x="6685774" y="2091096"/>
        <a:ext cx="1072951" cy="4112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BD456-C164-40CD-B590-77FBA94B955B}">
      <dsp:nvSpPr>
        <dsp:cNvPr id="0" name=""/>
        <dsp:cNvSpPr/>
      </dsp:nvSpPr>
      <dsp:spPr>
        <a:xfrm>
          <a:off x="535784" y="0"/>
          <a:ext cx="1143008" cy="11430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400" b="1" kern="1200" dirty="0" smtClean="0"/>
            <a:t>统一数据中心，消除数据孤岛</a:t>
          </a:r>
          <a:endParaRPr lang="en-US" sz="1400" b="1" kern="1200" dirty="0"/>
        </a:p>
      </dsp:txBody>
      <dsp:txXfrm>
        <a:off x="703174" y="167390"/>
        <a:ext cx="808228" cy="808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#1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#1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3263F8-437E-4142-9E99-C7ACF2F50A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39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92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2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E0FE3-7D07-4C8C-B5A6-4BAA06169B4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2456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485EE-39A4-435B-9C02-005E8D46AC9A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5432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FB0D5-2C0D-4CC5-B9CB-35A4F71290FE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372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2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C2BE-DBA9-499B-BDE6-F7DAC6A755B1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3D5DBC1-3A53-48AA-B03B-CECB8085629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62932" y="1086978"/>
            <a:ext cx="9021538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2" y="1047541"/>
            <a:ext cx="9021538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2" y="2232488"/>
            <a:ext cx="9021538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135-66DC-4A7E-8417-7B3975BBE78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1" y="205981"/>
            <a:ext cx="201168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7CA8-E132-483A-876E-F912DBACF05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1" y="205979"/>
            <a:ext cx="8435280" cy="857250"/>
          </a:xfrm>
        </p:spPr>
        <p:txBody>
          <a:bodyPr>
            <a:normAutofit/>
          </a:bodyPr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94" y="267494"/>
            <a:ext cx="1469707" cy="56844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2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714376"/>
            <a:ext cx="7772400" cy="1021556"/>
          </a:xfrm>
        </p:spPr>
        <p:txBody>
          <a:bodyPr anchor="b" anchorCtr="0">
            <a:normAutofit/>
          </a:bodyPr>
          <a:lstStyle>
            <a:lvl1pPr algn="l">
              <a:buNone/>
              <a:defRPr kumimoji="0" lang="en-U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7" y="1756108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8" y="1851660"/>
            <a:ext cx="9014620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8788DCA4-DF57-40D3-89FB-DCE124EB8E4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41C4-6D12-45D1-A486-250A4276A9D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D1E35-F128-41B2-AC8D-F5945CB8B10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FCC6-5C5F-47B2-B201-D5F5F3795A0A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3632-4E4F-435B-858B-2619452F971B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7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04788"/>
            <a:ext cx="7772400" cy="857250"/>
          </a:xfrm>
        </p:spPr>
        <p:txBody>
          <a:bodyPr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95536" y="1145382"/>
            <a:ext cx="2448272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A81E-238F-4534-80ED-26FC01822443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799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94" y="267494"/>
            <a:ext cx="1469707" cy="56844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1" cy="3429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639B3ACD-094E-4E2A-A47F-8BA234BA9533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10" y="3487857"/>
            <a:ext cx="9006638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3" y="3579919"/>
            <a:ext cx="9006636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4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7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2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24F67F5-56F7-4D70-A0B0-EA2E85B60D98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94" y="267494"/>
            <a:ext cx="1469707" cy="568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spd="med">
    <p:random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comments" Target="../comments/commen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comments" Target="../comments/comment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665" y="3327834"/>
            <a:ext cx="6048375" cy="1314450"/>
          </a:xfrm>
        </p:spPr>
        <p:txBody>
          <a:bodyPr/>
          <a:lstStyle/>
          <a:p>
            <a:pPr algn="ctr"/>
            <a:fld id="{5FD58BBB-3A1A-42FF-BE2E-793350821998}" type="datetime3">
              <a:rPr lang="zh-CN" altLang="en-US" sz="2400" b="1" smtClean="0"/>
              <a:pPr algn="ctr"/>
              <a:t>2018年8月13日星期一</a:t>
            </a:fld>
            <a:endParaRPr lang="zh-CN" altLang="en-US" sz="2400" b="1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12" y="1491861"/>
            <a:ext cx="7623175" cy="96559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智慧水务云平台介绍</a:t>
            </a:r>
            <a: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CN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CN" altLang="en-US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矩形 1"/>
          <p:cNvSpPr/>
          <p:nvPr/>
        </p:nvSpPr>
        <p:spPr>
          <a:xfrm>
            <a:off x="5652120" y="195486"/>
            <a:ext cx="331236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CN" altLang="en-US" noProof="1">
                <a:ln/>
                <a:solidFill>
                  <a:srgbClr val="3333FF"/>
                </a:solidFill>
                <a:latin typeface="仿宋_GB2312" panose="02010609030101010101" charset="-122"/>
                <a:ea typeface="仿宋_GB2312" panose="02010609030101010101" charset="-122"/>
                <a:cs typeface="+mn-ea"/>
              </a:rPr>
              <a:t>  </a:t>
            </a:r>
            <a:r>
              <a:rPr lang="zh-CN" altLang="en-US" noProof="1">
                <a:ln/>
                <a:solidFill>
                  <a:srgbClr val="0000FF"/>
                </a:solidFill>
                <a:latin typeface="仿宋_GB2312" panose="02010609030101010101" charset="-122"/>
                <a:ea typeface="仿宋_GB2312" panose="02010609030101010101" charset="-122"/>
                <a:cs typeface="+mn-ea"/>
              </a:rPr>
              <a:t>股票</a:t>
            </a:r>
            <a:r>
              <a:rPr lang="zh-CN" altLang="en-US" noProof="1" smtClean="0">
                <a:ln/>
                <a:solidFill>
                  <a:srgbClr val="0000FF"/>
                </a:solidFill>
                <a:latin typeface="仿宋_GB2312" panose="02010609030101010101" charset="-122"/>
                <a:ea typeface="仿宋_GB2312" panose="02010609030101010101" charset="-122"/>
                <a:cs typeface="+mn-ea"/>
              </a:rPr>
              <a:t>代码 </a:t>
            </a:r>
            <a:r>
              <a:rPr lang="en-US" altLang="zh-CN" noProof="1" smtClean="0">
                <a:ln/>
                <a:solidFill>
                  <a:srgbClr val="0000FF"/>
                </a:solidFill>
                <a:latin typeface="仿宋_GB2312" panose="02010609030101010101" charset="-122"/>
                <a:ea typeface="仿宋_GB2312" panose="02010609030101010101" charset="-122"/>
                <a:cs typeface="+mn-ea"/>
              </a:rPr>
              <a:t>430745</a:t>
            </a:r>
            <a:endParaRPr lang="en-US" altLang="zh-CN" noProof="1">
              <a:ln/>
              <a:solidFill>
                <a:srgbClr val="0000FF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1944216" cy="751978"/>
          </a:xfrm>
          <a:prstGeom prst="rect">
            <a:avLst/>
          </a:prstGeom>
        </p:spPr>
      </p:pic>
    </p:spTree>
  </p:cSld>
  <p:clrMapOvr>
    <a:masterClrMapping/>
  </p:clrMapOvr>
  <p:transition spd="med" advTm="4781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智慧水务网络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10</a:t>
            </a:fld>
            <a:endParaRPr lang="en-US" altLang="zh-CN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297" y="1000114"/>
            <a:ext cx="562798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图示 9"/>
          <p:cNvGraphicFramePr/>
          <p:nvPr/>
        </p:nvGraphicFramePr>
        <p:xfrm>
          <a:off x="285720" y="1357304"/>
          <a:ext cx="2857520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326"/>
            <a:ext cx="7776864" cy="492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数据中心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12</a:t>
            </a:fld>
            <a:endParaRPr lang="en-US" altLang="zh-C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250" y="1262066"/>
            <a:ext cx="5111592" cy="27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8"/>
            <a:ext cx="3132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右箭头 6"/>
          <p:cNvSpPr/>
          <p:nvPr/>
        </p:nvSpPr>
        <p:spPr>
          <a:xfrm>
            <a:off x="3071802" y="2143122"/>
            <a:ext cx="50006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智慧水务产品线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13</a:t>
            </a:fld>
            <a:endParaRPr lang="en-US" altLang="zh-CN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</p:nvPr>
        </p:nvGraphicFramePr>
        <p:xfrm>
          <a:off x="914400" y="1085850"/>
          <a:ext cx="7772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营收系统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14</a:t>
            </a:fld>
            <a:endParaRPr lang="en-US" altLang="zh-CN"/>
          </a:p>
        </p:txBody>
      </p:sp>
      <p:graphicFrame>
        <p:nvGraphicFramePr>
          <p:cNvPr id="7" name="图示 6"/>
          <p:cNvGraphicFramePr/>
          <p:nvPr/>
        </p:nvGraphicFramePr>
        <p:xfrm>
          <a:off x="428596" y="1079500"/>
          <a:ext cx="2928958" cy="363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内容占位符 9"/>
          <p:cNvGraphicFramePr>
            <a:graphicFrameLocks noGrp="1"/>
          </p:cNvGraphicFramePr>
          <p:nvPr>
            <p:ph sz="quarter" idx="1"/>
          </p:nvPr>
        </p:nvGraphicFramePr>
        <p:xfrm>
          <a:off x="3492500" y="1085850"/>
          <a:ext cx="51943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营收自助体系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15</a:t>
            </a:fld>
            <a:endParaRPr lang="en-US" altLang="zh-C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92776"/>
            <a:ext cx="4643470" cy="490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图示 6"/>
          <p:cNvGraphicFramePr/>
          <p:nvPr/>
        </p:nvGraphicFramePr>
        <p:xfrm>
          <a:off x="357158" y="1071552"/>
          <a:ext cx="3214710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642910" y="3143254"/>
          <a:ext cx="3071834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用户移动应用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16</a:t>
            </a:fld>
            <a:endParaRPr lang="en-US" altLang="zh-CN"/>
          </a:p>
        </p:txBody>
      </p:sp>
      <p:sp>
        <p:nvSpPr>
          <p:cNvPr id="7" name="椭圆 6"/>
          <p:cNvSpPr/>
          <p:nvPr/>
        </p:nvSpPr>
        <p:spPr>
          <a:xfrm>
            <a:off x="5097760" y="177966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社区服务</a:t>
            </a:r>
            <a:endParaRPr lang="zh-CN" altLang="en-US" sz="1800" dirty="0"/>
          </a:p>
        </p:txBody>
      </p:sp>
      <p:sp>
        <p:nvSpPr>
          <p:cNvPr id="8" name="椭圆 7"/>
          <p:cNvSpPr/>
          <p:nvPr/>
        </p:nvSpPr>
        <p:spPr>
          <a:xfrm>
            <a:off x="2555776" y="27374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移动支付</a:t>
            </a:r>
            <a:endParaRPr lang="zh-CN" altLang="en-US" sz="1800" dirty="0"/>
          </a:p>
        </p:txBody>
      </p:sp>
      <p:sp>
        <p:nvSpPr>
          <p:cNvPr id="9" name="椭圆 8"/>
          <p:cNvSpPr/>
          <p:nvPr/>
        </p:nvSpPr>
        <p:spPr>
          <a:xfrm>
            <a:off x="4089648" y="1131590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社区信息</a:t>
            </a:r>
            <a:endParaRPr lang="zh-CN" altLang="en-US" sz="1800" dirty="0"/>
          </a:p>
        </p:txBody>
      </p:sp>
      <p:sp>
        <p:nvSpPr>
          <p:cNvPr id="10" name="椭圆 9"/>
          <p:cNvSpPr/>
          <p:nvPr/>
        </p:nvSpPr>
        <p:spPr>
          <a:xfrm>
            <a:off x="2987824" y="170765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电子账单</a:t>
            </a:r>
            <a:endParaRPr lang="zh-CN" altLang="en-US" sz="1800" dirty="0"/>
          </a:p>
        </p:txBody>
      </p:sp>
      <p:sp>
        <p:nvSpPr>
          <p:cNvPr id="11" name="椭圆 10"/>
          <p:cNvSpPr/>
          <p:nvPr/>
        </p:nvSpPr>
        <p:spPr>
          <a:xfrm>
            <a:off x="5529808" y="2715766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移动查询</a:t>
            </a:r>
            <a:endParaRPr lang="zh-CN" altLang="en-US" sz="1800" dirty="0"/>
          </a:p>
        </p:txBody>
      </p:sp>
      <p:cxnSp>
        <p:nvCxnSpPr>
          <p:cNvPr id="15" name="直接连接符 14"/>
          <p:cNvCxnSpPr>
            <a:endCxn id="11" idx="3"/>
          </p:cNvCxnSpPr>
          <p:nvPr/>
        </p:nvCxnSpPr>
        <p:spPr>
          <a:xfrm rot="5400000" flipH="1" flipV="1">
            <a:off x="4980622" y="3040781"/>
            <a:ext cx="227623" cy="1138574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7" idx="3"/>
          </p:cNvCxnSpPr>
          <p:nvPr/>
        </p:nvCxnSpPr>
        <p:spPr>
          <a:xfrm rot="5400000" flipH="1" flipV="1">
            <a:off x="4296545" y="2788753"/>
            <a:ext cx="1163727" cy="706526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9" idx="4"/>
          </p:cNvCxnSpPr>
          <p:nvPr/>
        </p:nvCxnSpPr>
        <p:spPr>
          <a:xfrm rot="5400000" flipH="1" flipV="1">
            <a:off x="3697052" y="2874082"/>
            <a:ext cx="1677888" cy="21705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10" idx="5"/>
          </p:cNvCxnSpPr>
          <p:nvPr/>
        </p:nvCxnSpPr>
        <p:spPr>
          <a:xfrm rot="16200000" flipV="1">
            <a:off x="3528863" y="2727596"/>
            <a:ext cx="1235735" cy="756830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8" idx="5"/>
          </p:cNvCxnSpPr>
          <p:nvPr/>
        </p:nvCxnSpPr>
        <p:spPr>
          <a:xfrm rot="16200000" flipV="1">
            <a:off x="3827746" y="3026480"/>
            <a:ext cx="205919" cy="1188878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1043609" y="2031758"/>
            <a:ext cx="9144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交纳欠费</a:t>
            </a:r>
            <a:endParaRPr lang="zh-CN" altLang="en-US" sz="1600" dirty="0"/>
          </a:p>
        </p:txBody>
      </p:sp>
      <p:sp>
        <p:nvSpPr>
          <p:cNvPr id="35" name="椭圆 34"/>
          <p:cNvSpPr/>
          <p:nvPr/>
        </p:nvSpPr>
        <p:spPr>
          <a:xfrm>
            <a:off x="1043609" y="2895854"/>
            <a:ext cx="914400" cy="612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卡表充值</a:t>
            </a:r>
            <a:endParaRPr lang="zh-CN" altLang="en-US" sz="1600" dirty="0"/>
          </a:p>
        </p:txBody>
      </p:sp>
      <p:sp>
        <p:nvSpPr>
          <p:cNvPr id="36" name="椭圆 35"/>
          <p:cNvSpPr/>
          <p:nvPr/>
        </p:nvSpPr>
        <p:spPr>
          <a:xfrm>
            <a:off x="7164288" y="1959750"/>
            <a:ext cx="9144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欠费信息</a:t>
            </a:r>
            <a:endParaRPr lang="zh-CN" altLang="en-US" sz="1600" dirty="0"/>
          </a:p>
        </p:txBody>
      </p:sp>
      <p:sp>
        <p:nvSpPr>
          <p:cNvPr id="37" name="椭圆 36"/>
          <p:cNvSpPr/>
          <p:nvPr/>
        </p:nvSpPr>
        <p:spPr>
          <a:xfrm>
            <a:off x="6465913" y="1203598"/>
            <a:ext cx="914400" cy="61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用户信息</a:t>
            </a:r>
            <a:endParaRPr lang="zh-CN" altLang="en-US" sz="1600" dirty="0"/>
          </a:p>
        </p:txBody>
      </p:sp>
      <p:sp>
        <p:nvSpPr>
          <p:cNvPr id="38" name="椭圆 37"/>
          <p:cNvSpPr/>
          <p:nvPr/>
        </p:nvSpPr>
        <p:spPr>
          <a:xfrm>
            <a:off x="7402016" y="2859782"/>
            <a:ext cx="914400" cy="61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用量信息</a:t>
            </a:r>
            <a:endParaRPr lang="zh-CN" altLang="en-US" sz="1600" dirty="0"/>
          </a:p>
        </p:txBody>
      </p:sp>
      <p:sp>
        <p:nvSpPr>
          <p:cNvPr id="39" name="椭圆 38"/>
          <p:cNvSpPr/>
          <p:nvPr/>
        </p:nvSpPr>
        <p:spPr>
          <a:xfrm>
            <a:off x="1043609" y="3759950"/>
            <a:ext cx="914400" cy="61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预交费</a:t>
            </a:r>
            <a:endParaRPr lang="zh-CN" altLang="en-US" sz="1600" dirty="0"/>
          </a:p>
        </p:txBody>
      </p:sp>
      <p:sp>
        <p:nvSpPr>
          <p:cNvPr id="40" name="椭圆 39"/>
          <p:cNvSpPr/>
          <p:nvPr/>
        </p:nvSpPr>
        <p:spPr>
          <a:xfrm>
            <a:off x="7236297" y="3615934"/>
            <a:ext cx="914400" cy="612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交费信息</a:t>
            </a:r>
            <a:endParaRPr lang="zh-CN" altLang="en-US" sz="1600" dirty="0"/>
          </a:p>
        </p:txBody>
      </p:sp>
      <p:sp>
        <p:nvSpPr>
          <p:cNvPr id="41" name="椭圆 40"/>
          <p:cNvSpPr/>
          <p:nvPr/>
        </p:nvSpPr>
        <p:spPr>
          <a:xfrm>
            <a:off x="6465913" y="4191998"/>
            <a:ext cx="914400" cy="612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账户信息</a:t>
            </a:r>
            <a:endParaRPr lang="zh-CN" altLang="en-US" sz="1600" dirty="0"/>
          </a:p>
        </p:txBody>
      </p:sp>
      <p:cxnSp>
        <p:nvCxnSpPr>
          <p:cNvPr id="44" name="直接连接符 43"/>
          <p:cNvCxnSpPr>
            <a:stCxn id="8" idx="1"/>
            <a:endCxn id="34" idx="6"/>
          </p:cNvCxnSpPr>
          <p:nvPr/>
        </p:nvCxnSpPr>
        <p:spPr>
          <a:xfrm rot="16200000" flipV="1">
            <a:off x="2057039" y="2238731"/>
            <a:ext cx="533623" cy="73167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8" idx="2"/>
            <a:endCxn id="35" idx="6"/>
          </p:cNvCxnSpPr>
          <p:nvPr/>
        </p:nvCxnSpPr>
        <p:spPr>
          <a:xfrm rot="10800000" flipV="1">
            <a:off x="1958008" y="3194670"/>
            <a:ext cx="597769" cy="718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8" idx="3"/>
            <a:endCxn id="39" idx="6"/>
          </p:cNvCxnSpPr>
          <p:nvPr/>
        </p:nvCxnSpPr>
        <p:spPr>
          <a:xfrm rot="5400000">
            <a:off x="2049853" y="3426116"/>
            <a:ext cx="547991" cy="73167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11" idx="4"/>
            <a:endCxn id="41" idx="2"/>
          </p:cNvCxnSpPr>
          <p:nvPr/>
        </p:nvCxnSpPr>
        <p:spPr>
          <a:xfrm rot="16200000" flipH="1">
            <a:off x="5792544" y="3824630"/>
            <a:ext cx="867832" cy="47890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11" idx="5"/>
            <a:endCxn id="40" idx="2"/>
          </p:cNvCxnSpPr>
          <p:nvPr/>
        </p:nvCxnSpPr>
        <p:spPr>
          <a:xfrm rot="16200000" flipH="1">
            <a:off x="6560458" y="3246095"/>
            <a:ext cx="425679" cy="92599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11" idx="6"/>
            <a:endCxn id="38" idx="2"/>
          </p:cNvCxnSpPr>
          <p:nvPr/>
        </p:nvCxnSpPr>
        <p:spPr>
          <a:xfrm flipV="1">
            <a:off x="6444209" y="3165782"/>
            <a:ext cx="957808" cy="718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11" idx="7"/>
            <a:endCxn id="36" idx="2"/>
          </p:cNvCxnSpPr>
          <p:nvPr/>
        </p:nvCxnSpPr>
        <p:spPr>
          <a:xfrm rot="5400000" flipH="1" flipV="1">
            <a:off x="6445329" y="2130720"/>
            <a:ext cx="583927" cy="853991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stCxn id="11" idx="0"/>
            <a:endCxn id="37" idx="2"/>
          </p:cNvCxnSpPr>
          <p:nvPr/>
        </p:nvCxnSpPr>
        <p:spPr>
          <a:xfrm rot="5400000" flipH="1" flipV="1">
            <a:off x="5623376" y="1873229"/>
            <a:ext cx="1206168" cy="47890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95886"/>
            <a:ext cx="616137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客户移动应用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17</a:t>
            </a:fld>
            <a:endParaRPr lang="en-US" altLang="zh-CN"/>
          </a:p>
        </p:txBody>
      </p:sp>
      <p:sp>
        <p:nvSpPr>
          <p:cNvPr id="6" name="椭圆 5"/>
          <p:cNvSpPr/>
          <p:nvPr/>
        </p:nvSpPr>
        <p:spPr>
          <a:xfrm>
            <a:off x="5097760" y="177966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快捷服务</a:t>
            </a:r>
            <a:endParaRPr lang="zh-CN" altLang="en-US" sz="1800" dirty="0"/>
          </a:p>
        </p:txBody>
      </p:sp>
      <p:sp>
        <p:nvSpPr>
          <p:cNvPr id="7" name="椭圆 6"/>
          <p:cNvSpPr/>
          <p:nvPr/>
        </p:nvSpPr>
        <p:spPr>
          <a:xfrm>
            <a:off x="2555776" y="27374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移动收费</a:t>
            </a:r>
            <a:endParaRPr lang="zh-CN" altLang="en-US" sz="1800" dirty="0"/>
          </a:p>
        </p:txBody>
      </p:sp>
      <p:sp>
        <p:nvSpPr>
          <p:cNvPr id="8" name="椭圆 7"/>
          <p:cNvSpPr/>
          <p:nvPr/>
        </p:nvSpPr>
        <p:spPr>
          <a:xfrm>
            <a:off x="4089648" y="1131590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移动巡检</a:t>
            </a:r>
            <a:endParaRPr lang="zh-CN" altLang="en-US" sz="1800" dirty="0"/>
          </a:p>
        </p:txBody>
      </p:sp>
      <p:sp>
        <p:nvSpPr>
          <p:cNvPr id="9" name="椭圆 8"/>
          <p:cNvSpPr/>
          <p:nvPr/>
        </p:nvSpPr>
        <p:spPr>
          <a:xfrm>
            <a:off x="2987824" y="1707654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移动抄表</a:t>
            </a:r>
            <a:endParaRPr lang="zh-CN" altLang="en-US" sz="1800" dirty="0"/>
          </a:p>
        </p:txBody>
      </p:sp>
      <p:sp>
        <p:nvSpPr>
          <p:cNvPr id="10" name="椭圆 9"/>
          <p:cNvSpPr/>
          <p:nvPr/>
        </p:nvSpPr>
        <p:spPr>
          <a:xfrm>
            <a:off x="5529808" y="2715766"/>
            <a:ext cx="914400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/>
              <a:t>移动查询</a:t>
            </a:r>
            <a:endParaRPr lang="zh-CN" altLang="en-US" sz="1800" dirty="0"/>
          </a:p>
        </p:txBody>
      </p:sp>
      <p:cxnSp>
        <p:nvCxnSpPr>
          <p:cNvPr id="11" name="直接连接符 14"/>
          <p:cNvCxnSpPr>
            <a:endCxn id="10" idx="3"/>
          </p:cNvCxnSpPr>
          <p:nvPr/>
        </p:nvCxnSpPr>
        <p:spPr>
          <a:xfrm rot="5400000" flipH="1" flipV="1">
            <a:off x="4980622" y="3040781"/>
            <a:ext cx="227623" cy="1138574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8"/>
          <p:cNvCxnSpPr>
            <a:endCxn id="6" idx="3"/>
          </p:cNvCxnSpPr>
          <p:nvPr/>
        </p:nvCxnSpPr>
        <p:spPr>
          <a:xfrm rot="5400000" flipH="1" flipV="1">
            <a:off x="4296545" y="2788753"/>
            <a:ext cx="1163727" cy="706526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0"/>
          <p:cNvCxnSpPr>
            <a:endCxn id="8" idx="4"/>
          </p:cNvCxnSpPr>
          <p:nvPr/>
        </p:nvCxnSpPr>
        <p:spPr>
          <a:xfrm rot="5400000" flipH="1" flipV="1">
            <a:off x="3697052" y="2874082"/>
            <a:ext cx="1677888" cy="21705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>
            <a:endCxn id="9" idx="5"/>
          </p:cNvCxnSpPr>
          <p:nvPr/>
        </p:nvCxnSpPr>
        <p:spPr>
          <a:xfrm rot="16200000" flipV="1">
            <a:off x="3528863" y="2727596"/>
            <a:ext cx="1235735" cy="756830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24"/>
          <p:cNvCxnSpPr>
            <a:endCxn id="7" idx="5"/>
          </p:cNvCxnSpPr>
          <p:nvPr/>
        </p:nvCxnSpPr>
        <p:spPr>
          <a:xfrm rot="16200000" flipV="1">
            <a:off x="3827746" y="3026480"/>
            <a:ext cx="205919" cy="1188878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043609" y="2247782"/>
            <a:ext cx="914400" cy="61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收缴欠费</a:t>
            </a:r>
            <a:endParaRPr lang="zh-CN" altLang="en-US" sz="1600" dirty="0"/>
          </a:p>
        </p:txBody>
      </p:sp>
      <p:sp>
        <p:nvSpPr>
          <p:cNvPr id="18" name="椭圆 17"/>
          <p:cNvSpPr/>
          <p:nvPr/>
        </p:nvSpPr>
        <p:spPr>
          <a:xfrm>
            <a:off x="7092281" y="3399910"/>
            <a:ext cx="914400" cy="61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欠费信息</a:t>
            </a:r>
            <a:endParaRPr lang="zh-CN" altLang="en-US" sz="1600" dirty="0"/>
          </a:p>
        </p:txBody>
      </p:sp>
      <p:sp>
        <p:nvSpPr>
          <p:cNvPr id="19" name="椭圆 18"/>
          <p:cNvSpPr/>
          <p:nvPr/>
        </p:nvSpPr>
        <p:spPr>
          <a:xfrm>
            <a:off x="7041977" y="2175774"/>
            <a:ext cx="914400" cy="612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收费报表</a:t>
            </a:r>
            <a:endParaRPr lang="zh-CN" altLang="en-US" sz="1600" dirty="0"/>
          </a:p>
        </p:txBody>
      </p:sp>
      <p:sp>
        <p:nvSpPr>
          <p:cNvPr id="21" name="椭圆 20"/>
          <p:cNvSpPr/>
          <p:nvPr/>
        </p:nvSpPr>
        <p:spPr>
          <a:xfrm>
            <a:off x="1043609" y="3507854"/>
            <a:ext cx="914400" cy="61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/>
              <a:t>预收费</a:t>
            </a:r>
            <a:endParaRPr lang="zh-CN" altLang="en-US" sz="1600" dirty="0"/>
          </a:p>
        </p:txBody>
      </p:sp>
      <p:cxnSp>
        <p:nvCxnSpPr>
          <p:cNvPr id="24" name="直接连接符 43"/>
          <p:cNvCxnSpPr>
            <a:stCxn id="7" idx="1"/>
            <a:endCxn id="16" idx="6"/>
          </p:cNvCxnSpPr>
          <p:nvPr/>
        </p:nvCxnSpPr>
        <p:spPr>
          <a:xfrm rot="16200000" flipV="1">
            <a:off x="2165049" y="2346744"/>
            <a:ext cx="317599" cy="73167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47"/>
          <p:cNvCxnSpPr>
            <a:stCxn id="7" idx="3"/>
            <a:endCxn id="21" idx="6"/>
          </p:cNvCxnSpPr>
          <p:nvPr/>
        </p:nvCxnSpPr>
        <p:spPr>
          <a:xfrm rot="5400000">
            <a:off x="2175901" y="3300069"/>
            <a:ext cx="295895" cy="73167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55"/>
          <p:cNvCxnSpPr>
            <a:stCxn id="10" idx="5"/>
            <a:endCxn id="18" idx="2"/>
          </p:cNvCxnSpPr>
          <p:nvPr/>
        </p:nvCxnSpPr>
        <p:spPr>
          <a:xfrm rot="16200000" flipH="1">
            <a:off x="6596461" y="3210091"/>
            <a:ext cx="209655" cy="781982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57"/>
          <p:cNvCxnSpPr>
            <a:stCxn id="10" idx="7"/>
            <a:endCxn id="19" idx="2"/>
          </p:cNvCxnSpPr>
          <p:nvPr/>
        </p:nvCxnSpPr>
        <p:spPr>
          <a:xfrm rot="5400000" flipH="1" flipV="1">
            <a:off x="6492185" y="2299888"/>
            <a:ext cx="367903" cy="731678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95886"/>
            <a:ext cx="616137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移动收费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18</a:t>
            </a:fld>
            <a:endParaRPr lang="en-US" altLang="zh-C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63180"/>
            <a:ext cx="6000792" cy="453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6047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移动抄表与巡检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19</a:t>
            </a:fld>
            <a:endParaRPr lang="en-US" altLang="zh-C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949342"/>
            <a:ext cx="49815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5406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</a:t>
            </a:fld>
            <a:endParaRPr lang="en-US" altLang="zh-CN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08412939"/>
              </p:ext>
            </p:extLst>
          </p:nvPr>
        </p:nvGraphicFramePr>
        <p:xfrm>
          <a:off x="5183561" y="1347693"/>
          <a:ext cx="3636911" cy="3096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51521" y="1347614"/>
            <a:ext cx="4464495" cy="1246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latin typeface="+mn-ea"/>
                <a:ea typeface="+mn-ea"/>
              </a:defRPr>
            </a:lvl1pPr>
          </a:lstStyle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生物所具有的</a:t>
            </a:r>
            <a:r>
              <a:rPr lang="zh-CN" altLang="en-US" sz="1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基于神经器官一</a:t>
            </a:r>
            <a:r>
              <a:rPr lang="zh-CN" altLang="en-US" sz="1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种高级</a:t>
            </a:r>
            <a:r>
              <a:rPr lang="zh-CN" altLang="en-US" sz="1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的综合能力。</a:t>
            </a:r>
            <a:endParaRPr lang="en-US" altLang="zh-CN" sz="1400" b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tx1"/>
                </a:solidFill>
              </a:rPr>
              <a:t>让人可以深刻地理解人、事、物、社会、宇宙、现状、过去、将来，拥有思考、分析、探求真理的能力</a:t>
            </a:r>
            <a:r>
              <a:rPr lang="zh-CN" altLang="en-US" sz="1400" dirty="0" smtClean="0">
                <a:solidFill>
                  <a:schemeClr val="tx1"/>
                </a:solidFill>
              </a:rPr>
              <a:t>。</a:t>
            </a:r>
            <a:endParaRPr lang="en-US" altLang="zh-CN" sz="14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对事物能迅速、灵活、正确的理解和处理的能力。</a:t>
            </a:r>
            <a:endParaRPr lang="zh-CN" alt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3" name="图示 12"/>
          <p:cNvGraphicFramePr/>
          <p:nvPr>
            <p:extLst>
              <p:ext uri="{D42A27DB-BD31-4B8C-83A1-F6EECF244321}">
                <p14:modId xmlns:p14="http://schemas.microsoft.com/office/powerpoint/2010/main" val="1965269995"/>
              </p:ext>
            </p:extLst>
          </p:nvPr>
        </p:nvGraphicFramePr>
        <p:xfrm>
          <a:off x="251521" y="2715766"/>
          <a:ext cx="4536503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83935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56B4F5-7213-4A80-9905-59399127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2EE0B2-4DA1-4A56-AE7C-70ABF4484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A5D0DA-A266-4C73-A5BF-C79CE2ACD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B3964-021A-4D15-ADF4-6B6F155CF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F9A0F4-98D7-4F3E-91B1-0C6A6699E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C02A94-47FD-425B-AE2A-E4306768E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17DBC2-E40F-4B68-AE4F-0E1F0A995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EFB005-2572-4116-925D-19FB6B4ED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74F7BA-DBDB-40B7-A74C-6DA0B4142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12675A-1CEB-486F-9966-B76CA8C2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CC903E-8481-4B14-8A56-218DA2DA0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DE3EC0-570D-40F3-8472-B8969A0D5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B4BF9-AA4C-451A-8C91-77ED6E1EB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84C7D5-D380-4E49-8209-463EBA14C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70ADFD-C61B-45CD-BF27-17AA853A2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91D72E-3C92-4671-AF27-5F1E7CE8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CCE32A-C188-4E9D-816C-C3D8DA62F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9EC75D-74A6-4BC6-90F7-63406F504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12D70B-F977-4C31-ABBA-2FCBF9E91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58C822-E584-404C-9886-2BD0CF24B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E1F22E-32B6-4E8A-AF37-94D31B20C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D40B38-AAF7-4A10-B1A1-6166AF747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B2A6E7-BCAF-49E6-B27C-C1E4C196E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6E5063-A35E-4A3E-81F5-A85DFEE9C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4D778B-CE31-44FF-98E5-899311AD2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7E5E32-9B64-4612-AC75-12D393BC8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DFA9-57B1-47FB-98DD-94D3F5B93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C1C5B6-6295-445D-A37F-F71CE59C0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66236-4099-4578-BD41-98F7184ED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7C4956-0819-4C23-A609-74931B805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877DAB-73D3-4312-9319-663849F8A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45D280-0186-4C5B-8049-C864A1EFB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0B8542-EB38-47A7-91C8-DD57A18E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E4E00F-2836-4E6D-A9C1-2CC307FD7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CE2A0CA-5159-4B6B-876F-1BCE72348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9A22E04-2483-4043-98B2-0E9EB0354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6004BE8-2873-4F7A-86D5-78FD51690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1D0BAD2-31CB-4282-91A3-B783DC108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4C255B1-F4B0-4090-8E48-B92375754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DBED728-6525-4C63-B92D-D16CB3FB0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55C7E22-DD13-4AF1-9D37-AD1045114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665345B-4843-4817-A66F-034FCA310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326DAC6-280B-48F2-A1F4-4AB484827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76284D-FF40-4E70-826A-E87CE8582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4725F7-ABEF-4314-BB39-DC75027C7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1C68D16-8A0E-465F-9F61-9AEC8FBE0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13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抄表与巡检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20</a:t>
            </a:fld>
            <a:endParaRPr lang="en-US" altLang="zh-C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261" y="500048"/>
            <a:ext cx="56004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水质分析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21</a:t>
            </a:fld>
            <a:endParaRPr lang="en-US" altLang="zh-C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048" y="71420"/>
            <a:ext cx="65205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客服热线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22</a:t>
            </a:fld>
            <a:endParaRPr lang="en-US" altLang="zh-C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493" y="1085850"/>
            <a:ext cx="548821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2575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</a:t>
            </a:r>
            <a:r>
              <a:rPr lang="en-US" altLang="zh-CN" dirty="0" smtClean="0"/>
              <a:t>OA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23</a:t>
            </a:fld>
            <a:endParaRPr lang="en-US" altLang="zh-C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14"/>
            <a:ext cx="411309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图示 6"/>
          <p:cNvGraphicFramePr/>
          <p:nvPr/>
        </p:nvGraphicFramePr>
        <p:xfrm>
          <a:off x="285720" y="1071552"/>
          <a:ext cx="435771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系统安全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24</a:t>
            </a:fld>
            <a:endParaRPr lang="en-US" altLang="zh-C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348" y="142881"/>
            <a:ext cx="5796808" cy="485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实施方案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25</a:t>
            </a:fld>
            <a:endParaRPr lang="en-US" altLang="zh-CN"/>
          </a:p>
        </p:txBody>
      </p:sp>
      <p:graphicFrame>
        <p:nvGraphicFramePr>
          <p:cNvPr id="7" name="图示 6"/>
          <p:cNvGraphicFramePr/>
          <p:nvPr/>
        </p:nvGraphicFramePr>
        <p:xfrm>
          <a:off x="214282" y="1643056"/>
          <a:ext cx="207170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9813" y="929035"/>
            <a:ext cx="6762750" cy="407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质量保证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26</a:t>
            </a:fld>
            <a:endParaRPr lang="en-US" altLang="zh-CN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307039"/>
            <a:ext cx="4476750" cy="45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服务保证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27</a:t>
            </a:fld>
            <a:endParaRPr lang="en-US" altLang="zh-C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52" y="1142990"/>
            <a:ext cx="57711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95331"/>
            <a:ext cx="1330750" cy="419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修改Q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7574"/>
            <a:ext cx="8634629" cy="390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73042"/>
            <a:ext cx="8362963" cy="637675"/>
          </a:xfrm>
        </p:spPr>
        <p:txBody>
          <a:bodyPr lIns="85789" tIns="42895" rIns="85789">
            <a:normAutofit fontScale="90000"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托付信任  回报满意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2621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/>
              <a:pPr/>
              <a:t>2018/8/13</a:t>
            </a:fld>
            <a:endParaRPr lang="en-US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87F0-F403-4724-BC50-5C3C161604A9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207876" name="WordArt 4"/>
          <p:cNvSpPr>
            <a:spLocks noChangeArrowheads="1" noChangeShapeType="1" noTextEdit="1"/>
          </p:cNvSpPr>
          <p:nvPr/>
        </p:nvSpPr>
        <p:spPr bwMode="auto">
          <a:xfrm>
            <a:off x="2987691" y="3068241"/>
            <a:ext cx="305752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8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rPr>
              <a:t>谢谢！</a:t>
            </a:r>
          </a:p>
        </p:txBody>
      </p:sp>
      <p:sp>
        <p:nvSpPr>
          <p:cNvPr id="207877" name="WordArt 5"/>
          <p:cNvSpPr>
            <a:spLocks noChangeArrowheads="1" noChangeShapeType="1" noTextEdit="1"/>
          </p:cNvSpPr>
          <p:nvPr/>
        </p:nvSpPr>
        <p:spPr bwMode="auto">
          <a:xfrm>
            <a:off x="2484453" y="1933575"/>
            <a:ext cx="33559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6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The End</a:t>
            </a:r>
            <a:endParaRPr lang="zh-CN" altLang="en-US" sz="60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/>
            </a:endParaRPr>
          </a:p>
        </p:txBody>
      </p:sp>
      <p:pic>
        <p:nvPicPr>
          <p:cNvPr id="207879" name="Picture 7" descr="MC90043447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996812"/>
            <a:ext cx="2540000" cy="154900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04788"/>
            <a:ext cx="8219257" cy="857250"/>
          </a:xfrm>
        </p:spPr>
        <p:txBody>
          <a:bodyPr/>
          <a:lstStyle/>
          <a:p>
            <a:r>
              <a:rPr lang="zh-CN" altLang="en-US" dirty="0"/>
              <a:t>智慧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数字化、网络化、智能化，谓之智慧。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A81E-238F-4534-80ED-26FC01822443}" type="slidenum">
              <a:rPr lang="en-US" altLang="zh-CN" smtClean="0"/>
              <a:pPr/>
              <a:t>3</a:t>
            </a:fld>
            <a:endParaRPr lang="en-US" altLang="zh-CN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756674945"/>
              </p:ext>
            </p:extLst>
          </p:nvPr>
        </p:nvGraphicFramePr>
        <p:xfrm>
          <a:off x="3347864" y="987573"/>
          <a:ext cx="5112568" cy="367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25189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智慧水务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467544" y="1085850"/>
            <a:ext cx="4392488" cy="35021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通过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采仪、无线网络、水质水压表等在线监测设备实时感知城市供排水系统的运行状态，并采用可视化的方式有机整合水务管理部门与供排水设施，形成“城市水务物联网”，并可将海量水务信息进行及时分析与处理，并做出相应的处理结果辅助决策建议，以更加精细和动态的方式管理水务系统的整个生产、管理和服务流程，从而达到“智慧”的状态。</a:t>
            </a:r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4191994470"/>
              </p:ext>
            </p:extLst>
          </p:nvPr>
        </p:nvGraphicFramePr>
        <p:xfrm>
          <a:off x="4932040" y="1419622"/>
          <a:ext cx="2088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2244541746"/>
              </p:ext>
            </p:extLst>
          </p:nvPr>
        </p:nvGraphicFramePr>
        <p:xfrm>
          <a:off x="6804248" y="1131590"/>
          <a:ext cx="2052736" cy="235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2227724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智慧水务概念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t>5</a:t>
            </a:fld>
            <a:endParaRPr lang="en-US" altLang="zh-CN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467544" y="1085850"/>
            <a:ext cx="4392488" cy="35021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通过智能传感、无线通讯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等技术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实时感知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城市供排水系统的运行状态；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整合水务管理部门与供排水设施，形成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可视化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的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“城市水务物联网”；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分析与处理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海量水务信息，并做出相应的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辅助决策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；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更加精细和动态的方式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“智慧”</a:t>
            </a:r>
            <a:r>
              <a:rPr lang="zh-CN" altLang="en-US" sz="16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管理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水务系统的整个生产、管理和服务流程；</a:t>
            </a:r>
          </a:p>
        </p:txBody>
      </p:sp>
      <p:graphicFrame>
        <p:nvGraphicFramePr>
          <p:cNvPr id="6" name="图示 5"/>
          <p:cNvGraphicFramePr/>
          <p:nvPr/>
        </p:nvGraphicFramePr>
        <p:xfrm>
          <a:off x="4932040" y="1419622"/>
          <a:ext cx="2088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6804248" y="1131590"/>
          <a:ext cx="2052736" cy="2352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620319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智慧水务体系结构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6</a:t>
            </a:fld>
            <a:endParaRPr lang="en-US" altLang="zh-CN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0" y="1059583"/>
            <a:ext cx="4704523" cy="3528392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365" y="1059582"/>
            <a:ext cx="38711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83810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智慧水务云平台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7</a:t>
            </a:fld>
            <a:endParaRPr lang="en-US" altLang="zh-CN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8983060"/>
              </p:ext>
            </p:extLst>
          </p:nvPr>
        </p:nvGraphicFramePr>
        <p:xfrm>
          <a:off x="914401" y="1085850"/>
          <a:ext cx="7772400" cy="357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智慧水务体系结构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14"/>
            <a:ext cx="6511314" cy="4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图示 9"/>
          <p:cNvGraphicFramePr/>
          <p:nvPr/>
        </p:nvGraphicFramePr>
        <p:xfrm>
          <a:off x="214282" y="1142990"/>
          <a:ext cx="2214578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图示 10"/>
          <p:cNvGraphicFramePr/>
          <p:nvPr/>
        </p:nvGraphicFramePr>
        <p:xfrm>
          <a:off x="285720" y="2428874"/>
          <a:ext cx="207170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图示 11"/>
          <p:cNvGraphicFramePr/>
          <p:nvPr/>
        </p:nvGraphicFramePr>
        <p:xfrm>
          <a:off x="357159" y="3714758"/>
          <a:ext cx="2000263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水务云应用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3DCA-0CC7-401F-A153-21FDA7BC5A94}" type="datetime1">
              <a:rPr lang="zh-CN" altLang="en-US" smtClean="0"/>
              <a:pPr/>
              <a:t>2018/8/13</a:t>
            </a:fld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3192-6D5A-42AD-BAE9-1B5B83B387A0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116" y="1071552"/>
            <a:ext cx="8015288" cy="40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282183</TotalTime>
  <Words>824</Words>
  <Application>Microsoft Office PowerPoint</Application>
  <PresentationFormat>全屏显示(16:9)</PresentationFormat>
  <Paragraphs>273</Paragraphs>
  <Slides>29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  <vt:variant>
        <vt:lpstr>自定义放映</vt:lpstr>
      </vt:variant>
      <vt:variant>
        <vt:i4>1</vt:i4>
      </vt:variant>
    </vt:vector>
  </HeadingPairs>
  <TitlesOfParts>
    <vt:vector size="40" baseType="lpstr">
      <vt:lpstr>仿宋_GB2312</vt:lpstr>
      <vt:lpstr>华文行楷</vt:lpstr>
      <vt:lpstr>宋体</vt:lpstr>
      <vt:lpstr>幼圆</vt:lpstr>
      <vt:lpstr>Arial</vt:lpstr>
      <vt:lpstr>Comic Sans MS</vt:lpstr>
      <vt:lpstr>Franklin Gothic Book</vt:lpstr>
      <vt:lpstr>Perpetua</vt:lpstr>
      <vt:lpstr>Wingdings 2</vt:lpstr>
      <vt:lpstr>平衡</vt:lpstr>
      <vt:lpstr>智慧水务云平台介绍 </vt:lpstr>
      <vt:lpstr>智慧</vt:lpstr>
      <vt:lpstr>智慧</vt:lpstr>
      <vt:lpstr>智慧水务</vt:lpstr>
      <vt:lpstr>智慧水务概念</vt:lpstr>
      <vt:lpstr>智慧水务体系结构</vt:lpstr>
      <vt:lpstr>智慧水务云平台</vt:lpstr>
      <vt:lpstr>智慧水务体系结构</vt:lpstr>
      <vt:lpstr>水务云应用</vt:lpstr>
      <vt:lpstr>智慧水务网络</vt:lpstr>
      <vt:lpstr>PowerPoint 演示文稿</vt:lpstr>
      <vt:lpstr>数据中心</vt:lpstr>
      <vt:lpstr>智慧水务产品线</vt:lpstr>
      <vt:lpstr>营收系统</vt:lpstr>
      <vt:lpstr>营收自助体系</vt:lpstr>
      <vt:lpstr>用户移动应用</vt:lpstr>
      <vt:lpstr>客户移动应用</vt:lpstr>
      <vt:lpstr>移动收费</vt:lpstr>
      <vt:lpstr>移动抄表与巡检</vt:lpstr>
      <vt:lpstr>抄表与巡检</vt:lpstr>
      <vt:lpstr>水质分析</vt:lpstr>
      <vt:lpstr>客服热线</vt:lpstr>
      <vt:lpstr>智慧OA</vt:lpstr>
      <vt:lpstr>系统安全</vt:lpstr>
      <vt:lpstr>实施方案</vt:lpstr>
      <vt:lpstr>质量保证</vt:lpstr>
      <vt:lpstr>服务保证</vt:lpstr>
      <vt:lpstr>托付信任  回报满意</vt:lpstr>
      <vt:lpstr>The end</vt:lpstr>
      <vt:lpstr>自定义放映 1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wang suping</cp:lastModifiedBy>
  <cp:revision>680</cp:revision>
  <dcterms:created xsi:type="dcterms:W3CDTF">2008-11-19T08:32:00Z</dcterms:created>
  <dcterms:modified xsi:type="dcterms:W3CDTF">2018-08-13T13:17:07Z</dcterms:modified>
</cp:coreProperties>
</file>