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Override4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7" r:id="rId3"/>
    <p:sldId id="656" r:id="rId4"/>
    <p:sldId id="657" r:id="rId5"/>
    <p:sldId id="659" r:id="rId6"/>
    <p:sldId id="598" r:id="rId7"/>
    <p:sldId id="570" r:id="rId8"/>
    <p:sldId id="571" r:id="rId9"/>
    <p:sldId id="647" r:id="rId10"/>
    <p:sldId id="588" r:id="rId11"/>
    <p:sldId id="671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668" r:id="rId20"/>
    <p:sldId id="672" r:id="rId21"/>
    <p:sldId id="673" r:id="rId22"/>
    <p:sldId id="674" r:id="rId23"/>
    <p:sldId id="675" r:id="rId24"/>
    <p:sldId id="649" r:id="rId25"/>
    <p:sldId id="650" r:id="rId26"/>
    <p:sldId id="669" r:id="rId27"/>
  </p:sldIdLst>
  <p:sldSz cx="9144000" cy="5143500" type="screen16x9"/>
  <p:notesSz cx="6858000" cy="9144000"/>
  <p:custShowLst>
    <p:custShow name="自定义放映 1" id="0">
      <p:sldLst>
        <p:sld r:id="rId3"/>
      </p:sldLst>
    </p:custShow>
  </p:custShow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>
          <p15:clr>
            <a:srgbClr val="A4A3A4"/>
          </p15:clr>
        </p15:guide>
        <p15:guide id="2" pos="29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8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84787" autoAdjust="0"/>
  </p:normalViewPr>
  <p:slideViewPr>
    <p:cSldViewPr>
      <p:cViewPr varScale="1">
        <p:scale>
          <a:sx n="89" d="100"/>
          <a:sy n="89" d="100"/>
        </p:scale>
        <p:origin x="29" y="501"/>
      </p:cViewPr>
      <p:guideLst>
        <p:guide orient="horz" pos="1608"/>
        <p:guide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102"/>
      </p:cViewPr>
      <p:guideLst>
        <p:guide orient="horz" pos="2858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&#26032;&#24314;%20Microsoft%20Excel%2097-2003%20&#24037;&#20316;&#34920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&#26032;&#24314;%20Microsoft%20Excel%2097-2003%20&#24037;&#20316;&#34920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欧洲漏损率</a:t>
            </a:r>
            <a:r>
              <a:rPr lang="en-US"/>
              <a:t>%</a:t>
            </a:r>
          </a:p>
        </c:rich>
      </c:tx>
      <c:layout>
        <c:manualLayout>
          <c:xMode val="edge"/>
          <c:yMode val="edge"/>
          <c:x val="0.338373121131744"/>
          <c:y val="2.43055555555556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97-2003 工作表.xls]Sheet1'!$I$2:$I$13</c:f>
              <c:strCache>
                <c:ptCount val="12"/>
                <c:pt idx="0">
                  <c:v>英国</c:v>
                </c:pt>
                <c:pt idx="1">
                  <c:v>葡萄牙</c:v>
                </c:pt>
                <c:pt idx="2">
                  <c:v>瑞典</c:v>
                </c:pt>
                <c:pt idx="3">
                  <c:v>芬兰</c:v>
                </c:pt>
                <c:pt idx="4">
                  <c:v>新西兰</c:v>
                </c:pt>
                <c:pt idx="5">
                  <c:v>意大利</c:v>
                </c:pt>
                <c:pt idx="6">
                  <c:v>西班牙</c:v>
                </c:pt>
                <c:pt idx="7">
                  <c:v>法国</c:v>
                </c:pt>
                <c:pt idx="8">
                  <c:v>荷兰</c:v>
                </c:pt>
                <c:pt idx="9">
                  <c:v>德国</c:v>
                </c:pt>
                <c:pt idx="10">
                  <c:v>瑞士</c:v>
                </c:pt>
                <c:pt idx="11">
                  <c:v>平均值</c:v>
                </c:pt>
              </c:strCache>
            </c:strRef>
          </c:cat>
          <c:val>
            <c:numRef>
              <c:f>'[新建 Microsoft Excel 97-2003 工作表.xls]Sheet1'!$J$2:$J$13</c:f>
              <c:numCache>
                <c:formatCode>General</c:formatCode>
                <c:ptCount val="12"/>
                <c:pt idx="0">
                  <c:v>18.690000000000001</c:v>
                </c:pt>
                <c:pt idx="1">
                  <c:v>15.3</c:v>
                </c:pt>
                <c:pt idx="2">
                  <c:v>14.6</c:v>
                </c:pt>
                <c:pt idx="3">
                  <c:v>12</c:v>
                </c:pt>
                <c:pt idx="4">
                  <c:v>10.6</c:v>
                </c:pt>
                <c:pt idx="5">
                  <c:v>10.5</c:v>
                </c:pt>
                <c:pt idx="6">
                  <c:v>9.6</c:v>
                </c:pt>
                <c:pt idx="7">
                  <c:v>9.5</c:v>
                </c:pt>
                <c:pt idx="8">
                  <c:v>6.3</c:v>
                </c:pt>
                <c:pt idx="9">
                  <c:v>4.9000000000000004</c:v>
                </c:pt>
                <c:pt idx="10">
                  <c:v>4.9000000000000004</c:v>
                </c:pt>
                <c:pt idx="11">
                  <c:v>13.3</c:v>
                </c:pt>
              </c:numCache>
            </c:numRef>
          </c:val>
          <c:extLst/>
        </c:ser>
        <c:ser>
          <c:idx val="1"/>
          <c:order val="1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97-2003 工作表.xls]Sheet1'!$I$2:$I$13</c:f>
              <c:strCache>
                <c:ptCount val="12"/>
                <c:pt idx="0">
                  <c:v>英国</c:v>
                </c:pt>
                <c:pt idx="1">
                  <c:v>葡萄牙</c:v>
                </c:pt>
                <c:pt idx="2">
                  <c:v>瑞典</c:v>
                </c:pt>
                <c:pt idx="3">
                  <c:v>芬兰</c:v>
                </c:pt>
                <c:pt idx="4">
                  <c:v>新西兰</c:v>
                </c:pt>
                <c:pt idx="5">
                  <c:v>意大利</c:v>
                </c:pt>
                <c:pt idx="6">
                  <c:v>西班牙</c:v>
                </c:pt>
                <c:pt idx="7">
                  <c:v>法国</c:v>
                </c:pt>
                <c:pt idx="8">
                  <c:v>荷兰</c:v>
                </c:pt>
                <c:pt idx="9">
                  <c:v>德国</c:v>
                </c:pt>
                <c:pt idx="10">
                  <c:v>瑞士</c:v>
                </c:pt>
                <c:pt idx="11">
                  <c:v>平均值</c:v>
                </c:pt>
              </c:strCache>
            </c:strRef>
          </c:cat>
          <c:val>
            <c:numRef>
              <c:f>'[新建 Microsoft Excel 97-2003 工作表.xls]Sheet1'!$K$2:$K$13</c:f>
              <c:numCache>
                <c:formatCode>General</c:formatCode>
                <c:ptCount val="12"/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433073728"/>
        <c:axId val="-432924960"/>
      </c:barChart>
      <c:catAx>
        <c:axId val="-433073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432924960"/>
        <c:crosses val="autoZero"/>
        <c:auto val="1"/>
        <c:lblAlgn val="ctr"/>
        <c:lblOffset val="100"/>
        <c:noMultiLvlLbl val="1"/>
      </c:catAx>
      <c:valAx>
        <c:axId val="-43292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43307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亚洲漏损率</a:t>
            </a:r>
            <a:r>
              <a:rPr lang="en-US"/>
              <a:t>%</a:t>
            </a:r>
          </a:p>
        </c:rich>
      </c:tx>
      <c:layout>
        <c:manualLayout>
          <c:xMode val="edge"/>
          <c:yMode val="edge"/>
          <c:x val="0.34774535809018498"/>
          <c:y val="2.77777777777779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97-2003 工作表.xls]Sheet1'!$I$2:$I$13</c:f>
              <c:strCache>
                <c:ptCount val="12"/>
                <c:pt idx="0">
                  <c:v>大马尼拉</c:v>
                </c:pt>
                <c:pt idx="1">
                  <c:v>雅加达</c:v>
                </c:pt>
                <c:pt idx="2">
                  <c:v>科伦坡</c:v>
                </c:pt>
                <c:pt idx="3">
                  <c:v>首尔</c:v>
                </c:pt>
                <c:pt idx="4">
                  <c:v>吉隆坡</c:v>
                </c:pt>
                <c:pt idx="5">
                  <c:v>曼谷</c:v>
                </c:pt>
                <c:pt idx="6">
                  <c:v>胡志明</c:v>
                </c:pt>
                <c:pt idx="7">
                  <c:v>香港</c:v>
                </c:pt>
                <c:pt idx="8">
                  <c:v>台湾</c:v>
                </c:pt>
                <c:pt idx="9">
                  <c:v>东京</c:v>
                </c:pt>
                <c:pt idx="10">
                  <c:v>澳门</c:v>
                </c:pt>
                <c:pt idx="11">
                  <c:v>平均值</c:v>
                </c:pt>
              </c:strCache>
            </c:strRef>
          </c:cat>
          <c:val>
            <c:numRef>
              <c:f>'[新建 Microsoft Excel 97-2003 工作表.xls]Sheet1'!$J$2:$J$13</c:f>
              <c:numCache>
                <c:formatCode>General</c:formatCode>
                <c:ptCount val="12"/>
                <c:pt idx="0">
                  <c:v>40.6</c:v>
                </c:pt>
                <c:pt idx="1">
                  <c:v>39.9</c:v>
                </c:pt>
                <c:pt idx="2">
                  <c:v>32.200000000000003</c:v>
                </c:pt>
                <c:pt idx="3">
                  <c:v>29.4</c:v>
                </c:pt>
                <c:pt idx="4">
                  <c:v>25.9</c:v>
                </c:pt>
                <c:pt idx="5">
                  <c:v>21.7</c:v>
                </c:pt>
                <c:pt idx="6">
                  <c:v>28.7</c:v>
                </c:pt>
                <c:pt idx="7">
                  <c:v>20.3</c:v>
                </c:pt>
                <c:pt idx="8">
                  <c:v>18.899999999999999</c:v>
                </c:pt>
                <c:pt idx="9">
                  <c:v>9.8000000000000007</c:v>
                </c:pt>
                <c:pt idx="10">
                  <c:v>8.4</c:v>
                </c:pt>
                <c:pt idx="11">
                  <c:v>23.4</c:v>
                </c:pt>
              </c:numCache>
            </c:numRef>
          </c:val>
          <c:extLst/>
        </c:ser>
        <c:ser>
          <c:idx val="1"/>
          <c:order val="1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'[新建 Microsoft Excel 97-2003 工作表.xls]Sheet1'!$I$2:$I$13</c:f>
              <c:strCache>
                <c:ptCount val="12"/>
                <c:pt idx="0">
                  <c:v>大马尼拉</c:v>
                </c:pt>
                <c:pt idx="1">
                  <c:v>雅加达</c:v>
                </c:pt>
                <c:pt idx="2">
                  <c:v>科伦坡</c:v>
                </c:pt>
                <c:pt idx="3">
                  <c:v>首尔</c:v>
                </c:pt>
                <c:pt idx="4">
                  <c:v>吉隆坡</c:v>
                </c:pt>
                <c:pt idx="5">
                  <c:v>曼谷</c:v>
                </c:pt>
                <c:pt idx="6">
                  <c:v>胡志明</c:v>
                </c:pt>
                <c:pt idx="7">
                  <c:v>香港</c:v>
                </c:pt>
                <c:pt idx="8">
                  <c:v>台湾</c:v>
                </c:pt>
                <c:pt idx="9">
                  <c:v>东京</c:v>
                </c:pt>
                <c:pt idx="10">
                  <c:v>澳门</c:v>
                </c:pt>
                <c:pt idx="11">
                  <c:v>平均值</c:v>
                </c:pt>
              </c:strCache>
            </c:strRef>
          </c:cat>
          <c:val>
            <c:numRef>
              <c:f>'[新建 Microsoft Excel 97-2003 工作表.xls]Sheet1'!$K$2:$K$13</c:f>
              <c:numCache>
                <c:formatCode>General</c:formatCode>
                <c:ptCount val="12"/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44963328"/>
        <c:axId val="-1935182320"/>
      </c:barChart>
      <c:catAx>
        <c:axId val="-14496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935182320"/>
        <c:crosses val="autoZero"/>
        <c:auto val="1"/>
        <c:lblAlgn val="ctr"/>
        <c:lblOffset val="100"/>
        <c:noMultiLvlLbl val="1"/>
      </c:catAx>
      <c:valAx>
        <c:axId val="-193518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4496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#1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D25B5-4E2E-4EED-B2E3-1EB8CCF6AA8D}" type="doc">
      <dgm:prSet loTypeId="urn:microsoft.com/office/officeart/2005/8/layout/cycle8#1" loCatId="cycle" qsTypeId="urn:microsoft.com/office/officeart/2005/8/quickstyle/3d4#1" qsCatId="3D" csTypeId="urn:microsoft.com/office/officeart/2005/8/colors/colorful2#1" csCatId="colorful" phldr="1"/>
      <dgm:spPr/>
    </dgm:pt>
    <dgm:pt modelId="{84A7EEA9-E4CE-4981-8BA2-41FDFA63763F}">
      <dgm:prSet phldrT="[文本]"/>
      <dgm:spPr/>
      <dgm:t>
        <a:bodyPr/>
        <a:lstStyle/>
        <a:p>
          <a:r>
            <a:rPr lang="zh-CN" altLang="en-US" dirty="0" smtClean="0"/>
            <a:t>排水</a:t>
          </a:r>
          <a:endParaRPr lang="zh-CN" altLang="en-US" dirty="0"/>
        </a:p>
      </dgm:t>
    </dgm:pt>
    <dgm:pt modelId="{9E96C9DE-BC8D-4325-9279-E05489A5CFD9}" type="parTrans" cxnId="{A3A66E16-D878-482F-A4B2-E15E222D720C}">
      <dgm:prSet/>
      <dgm:spPr/>
      <dgm:t>
        <a:bodyPr/>
        <a:lstStyle/>
        <a:p>
          <a:endParaRPr lang="zh-CN" altLang="en-US"/>
        </a:p>
      </dgm:t>
    </dgm:pt>
    <dgm:pt modelId="{25FFF594-BDEE-4C4A-886F-0C60A68915C6}" type="sibTrans" cxnId="{A3A66E16-D878-482F-A4B2-E15E222D720C}">
      <dgm:prSet/>
      <dgm:spPr/>
      <dgm:t>
        <a:bodyPr/>
        <a:lstStyle/>
        <a:p>
          <a:endParaRPr lang="zh-CN" altLang="en-US"/>
        </a:p>
      </dgm:t>
    </dgm:pt>
    <dgm:pt modelId="{270F0EA4-143F-43F5-82E7-362DEE88A68C}">
      <dgm:prSet phldrT="[文本]"/>
      <dgm:spPr/>
      <dgm:t>
        <a:bodyPr/>
        <a:lstStyle/>
        <a:p>
          <a:r>
            <a:rPr lang="zh-CN" altLang="en-US" dirty="0" smtClean="0"/>
            <a:t>节水</a:t>
          </a:r>
          <a:endParaRPr lang="zh-CN" altLang="en-US" dirty="0"/>
        </a:p>
      </dgm:t>
    </dgm:pt>
    <dgm:pt modelId="{08364EDB-4626-4A74-A970-A199C365D3BC}" type="parTrans" cxnId="{0E45EAE8-1872-4029-8B6A-BA563C960191}">
      <dgm:prSet/>
      <dgm:spPr/>
      <dgm:t>
        <a:bodyPr/>
        <a:lstStyle/>
        <a:p>
          <a:endParaRPr lang="zh-CN" altLang="en-US"/>
        </a:p>
      </dgm:t>
    </dgm:pt>
    <dgm:pt modelId="{8399D361-2CAE-4F5A-9ACF-27D3BB9EEAF1}" type="sibTrans" cxnId="{0E45EAE8-1872-4029-8B6A-BA563C960191}">
      <dgm:prSet/>
      <dgm:spPr/>
      <dgm:t>
        <a:bodyPr/>
        <a:lstStyle/>
        <a:p>
          <a:endParaRPr lang="zh-CN" altLang="en-US"/>
        </a:p>
      </dgm:t>
    </dgm:pt>
    <dgm:pt modelId="{7E97B0F0-DB98-4FD2-94CC-D280AC7AF9E6}">
      <dgm:prSet phldrT="[文本]"/>
      <dgm:spPr/>
      <dgm:t>
        <a:bodyPr/>
        <a:lstStyle/>
        <a:p>
          <a:r>
            <a:rPr lang="zh-CN" altLang="en-US" dirty="0" smtClean="0"/>
            <a:t>供水</a:t>
          </a:r>
          <a:endParaRPr lang="zh-CN" altLang="en-US" dirty="0"/>
        </a:p>
      </dgm:t>
    </dgm:pt>
    <dgm:pt modelId="{6EF38E21-775F-4B8C-AC6F-3B33C134C866}" type="parTrans" cxnId="{B0900147-429E-4A59-839B-C64FEF0F8E89}">
      <dgm:prSet/>
      <dgm:spPr/>
      <dgm:t>
        <a:bodyPr/>
        <a:lstStyle/>
        <a:p>
          <a:endParaRPr lang="zh-CN" altLang="en-US"/>
        </a:p>
      </dgm:t>
    </dgm:pt>
    <dgm:pt modelId="{AA34F055-D9DC-4E60-8E5D-330737A7015E}" type="sibTrans" cxnId="{B0900147-429E-4A59-839B-C64FEF0F8E89}">
      <dgm:prSet/>
      <dgm:spPr/>
      <dgm:t>
        <a:bodyPr/>
        <a:lstStyle/>
        <a:p>
          <a:endParaRPr lang="zh-CN" altLang="en-US"/>
        </a:p>
      </dgm:t>
    </dgm:pt>
    <dgm:pt modelId="{73FD7E24-C988-4505-903A-9EE75742A935}" type="pres">
      <dgm:prSet presAssocID="{194D25B5-4E2E-4EED-B2E3-1EB8CCF6AA8D}" presName="compositeShape" presStyleCnt="0">
        <dgm:presLayoutVars>
          <dgm:chMax val="7"/>
          <dgm:dir/>
          <dgm:resizeHandles val="exact"/>
        </dgm:presLayoutVars>
      </dgm:prSet>
      <dgm:spPr/>
    </dgm:pt>
    <dgm:pt modelId="{DA94D15B-48BD-48A0-8742-9248F8C2927B}" type="pres">
      <dgm:prSet presAssocID="{194D25B5-4E2E-4EED-B2E3-1EB8CCF6AA8D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53897C7C-379A-47F4-8FF8-3AD9A4B44384}" type="pres">
      <dgm:prSet presAssocID="{194D25B5-4E2E-4EED-B2E3-1EB8CCF6AA8D}" presName="dummy1a" presStyleCnt="0"/>
      <dgm:spPr/>
    </dgm:pt>
    <dgm:pt modelId="{CB33191E-7A4F-4B5F-A935-3DBF9B631F27}" type="pres">
      <dgm:prSet presAssocID="{194D25B5-4E2E-4EED-B2E3-1EB8CCF6AA8D}" presName="dummy1b" presStyleCnt="0"/>
      <dgm:spPr/>
    </dgm:pt>
    <dgm:pt modelId="{69E0F78C-3ED0-4FE4-B59B-2688347E6B40}" type="pres">
      <dgm:prSet presAssocID="{194D25B5-4E2E-4EED-B2E3-1EB8CCF6AA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B7B07E-41EA-41B3-B734-77810733C434}" type="pres">
      <dgm:prSet presAssocID="{194D25B5-4E2E-4EED-B2E3-1EB8CCF6AA8D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60B0724C-A2CA-48EB-857A-06DA15151498}" type="pres">
      <dgm:prSet presAssocID="{194D25B5-4E2E-4EED-B2E3-1EB8CCF6AA8D}" presName="dummy2a" presStyleCnt="0"/>
      <dgm:spPr/>
    </dgm:pt>
    <dgm:pt modelId="{7F177DBA-6C8E-4A0A-8CDD-853E9B1ED267}" type="pres">
      <dgm:prSet presAssocID="{194D25B5-4E2E-4EED-B2E3-1EB8CCF6AA8D}" presName="dummy2b" presStyleCnt="0"/>
      <dgm:spPr/>
    </dgm:pt>
    <dgm:pt modelId="{72EB4561-914A-4590-BAC0-AAFC8335A3B0}" type="pres">
      <dgm:prSet presAssocID="{194D25B5-4E2E-4EED-B2E3-1EB8CCF6AA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B44257-4A99-4E5E-BF14-82428F18038E}" type="pres">
      <dgm:prSet presAssocID="{194D25B5-4E2E-4EED-B2E3-1EB8CCF6AA8D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80FD69E4-19F2-4F87-BBC9-581339A41C25}" type="pres">
      <dgm:prSet presAssocID="{194D25B5-4E2E-4EED-B2E3-1EB8CCF6AA8D}" presName="dummy3a" presStyleCnt="0"/>
      <dgm:spPr/>
    </dgm:pt>
    <dgm:pt modelId="{05F9DFEE-675E-45F8-82B1-C6DDB95A6196}" type="pres">
      <dgm:prSet presAssocID="{194D25B5-4E2E-4EED-B2E3-1EB8CCF6AA8D}" presName="dummy3b" presStyleCnt="0"/>
      <dgm:spPr/>
    </dgm:pt>
    <dgm:pt modelId="{467D8951-99D9-4E64-A830-FBBFBDFBAC01}" type="pres">
      <dgm:prSet presAssocID="{194D25B5-4E2E-4EED-B2E3-1EB8CCF6AA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B9FD3E-014C-48EE-B30F-D0B9C2282684}" type="pres">
      <dgm:prSet presAssocID="{25FFF594-BDEE-4C4A-886F-0C60A68915C6}" presName="arrowWedge1" presStyleLbl="fgSibTrans2D1" presStyleIdx="0" presStyleCnt="3"/>
      <dgm:spPr/>
    </dgm:pt>
    <dgm:pt modelId="{066CCE46-9B7C-438D-A826-5B4975B5226D}" type="pres">
      <dgm:prSet presAssocID="{8399D361-2CAE-4F5A-9ACF-27D3BB9EEAF1}" presName="arrowWedge2" presStyleLbl="fgSibTrans2D1" presStyleIdx="1" presStyleCnt="3"/>
      <dgm:spPr/>
    </dgm:pt>
    <dgm:pt modelId="{1287048E-41EA-4EAD-957F-F9F9EABD36AE}" type="pres">
      <dgm:prSet presAssocID="{AA34F055-D9DC-4E60-8E5D-330737A7015E}" presName="arrowWedge3" presStyleLbl="fgSibTrans2D1" presStyleIdx="2" presStyleCnt="3"/>
      <dgm:spPr/>
    </dgm:pt>
  </dgm:ptLst>
  <dgm:cxnLst>
    <dgm:cxn modelId="{A3A66E16-D878-482F-A4B2-E15E222D720C}" srcId="{194D25B5-4E2E-4EED-B2E3-1EB8CCF6AA8D}" destId="{84A7EEA9-E4CE-4981-8BA2-41FDFA63763F}" srcOrd="0" destOrd="0" parTransId="{9E96C9DE-BC8D-4325-9279-E05489A5CFD9}" sibTransId="{25FFF594-BDEE-4C4A-886F-0C60A68915C6}"/>
    <dgm:cxn modelId="{28D99425-14F7-4FFA-9DBD-017AE2490CD7}" type="presOf" srcId="{7E97B0F0-DB98-4FD2-94CC-D280AC7AF9E6}" destId="{F8B44257-4A99-4E5E-BF14-82428F18038E}" srcOrd="0" destOrd="0" presId="urn:microsoft.com/office/officeart/2005/8/layout/cycle8#1"/>
    <dgm:cxn modelId="{13E83011-DA73-44CD-AAD3-40433767D1D4}" type="presOf" srcId="{194D25B5-4E2E-4EED-B2E3-1EB8CCF6AA8D}" destId="{73FD7E24-C988-4505-903A-9EE75742A935}" srcOrd="0" destOrd="0" presId="urn:microsoft.com/office/officeart/2005/8/layout/cycle8#1"/>
    <dgm:cxn modelId="{09D6C3F6-EA13-47FF-80B6-FD2A9CF415D3}" type="presOf" srcId="{270F0EA4-143F-43F5-82E7-362DEE88A68C}" destId="{72EB4561-914A-4590-BAC0-AAFC8335A3B0}" srcOrd="1" destOrd="0" presId="urn:microsoft.com/office/officeart/2005/8/layout/cycle8#1"/>
    <dgm:cxn modelId="{8C819A9B-716A-4583-9BF8-2F020246A8C4}" type="presOf" srcId="{7E97B0F0-DB98-4FD2-94CC-D280AC7AF9E6}" destId="{467D8951-99D9-4E64-A830-FBBFBDFBAC01}" srcOrd="1" destOrd="0" presId="urn:microsoft.com/office/officeart/2005/8/layout/cycle8#1"/>
    <dgm:cxn modelId="{7E5B7CFA-BA3A-4D82-AC89-FEA9BCD46164}" type="presOf" srcId="{84A7EEA9-E4CE-4981-8BA2-41FDFA63763F}" destId="{DA94D15B-48BD-48A0-8742-9248F8C2927B}" srcOrd="0" destOrd="0" presId="urn:microsoft.com/office/officeart/2005/8/layout/cycle8#1"/>
    <dgm:cxn modelId="{22F12AA6-678B-411C-B1E5-898D61A4A1F6}" type="presOf" srcId="{270F0EA4-143F-43F5-82E7-362DEE88A68C}" destId="{00B7B07E-41EA-41B3-B734-77810733C434}" srcOrd="0" destOrd="0" presId="urn:microsoft.com/office/officeart/2005/8/layout/cycle8#1"/>
    <dgm:cxn modelId="{B0900147-429E-4A59-839B-C64FEF0F8E89}" srcId="{194D25B5-4E2E-4EED-B2E3-1EB8CCF6AA8D}" destId="{7E97B0F0-DB98-4FD2-94CC-D280AC7AF9E6}" srcOrd="2" destOrd="0" parTransId="{6EF38E21-775F-4B8C-AC6F-3B33C134C866}" sibTransId="{AA34F055-D9DC-4E60-8E5D-330737A7015E}"/>
    <dgm:cxn modelId="{0E45EAE8-1872-4029-8B6A-BA563C960191}" srcId="{194D25B5-4E2E-4EED-B2E3-1EB8CCF6AA8D}" destId="{270F0EA4-143F-43F5-82E7-362DEE88A68C}" srcOrd="1" destOrd="0" parTransId="{08364EDB-4626-4A74-A970-A199C365D3BC}" sibTransId="{8399D361-2CAE-4F5A-9ACF-27D3BB9EEAF1}"/>
    <dgm:cxn modelId="{8DBAD03E-41BB-4F56-8318-A959E67A04DA}" type="presOf" srcId="{84A7EEA9-E4CE-4981-8BA2-41FDFA63763F}" destId="{69E0F78C-3ED0-4FE4-B59B-2688347E6B40}" srcOrd="1" destOrd="0" presId="urn:microsoft.com/office/officeart/2005/8/layout/cycle8#1"/>
    <dgm:cxn modelId="{EAE33B91-23F7-46C7-A657-EF48797F1BA6}" type="presParOf" srcId="{73FD7E24-C988-4505-903A-9EE75742A935}" destId="{DA94D15B-48BD-48A0-8742-9248F8C2927B}" srcOrd="0" destOrd="0" presId="urn:microsoft.com/office/officeart/2005/8/layout/cycle8#1"/>
    <dgm:cxn modelId="{F4D06EEF-1820-4CEA-9B6B-2AD47934A9B8}" type="presParOf" srcId="{73FD7E24-C988-4505-903A-9EE75742A935}" destId="{53897C7C-379A-47F4-8FF8-3AD9A4B44384}" srcOrd="1" destOrd="0" presId="urn:microsoft.com/office/officeart/2005/8/layout/cycle8#1"/>
    <dgm:cxn modelId="{3A0081E8-10B7-4B78-B7DA-C299B6A1BD5C}" type="presParOf" srcId="{73FD7E24-C988-4505-903A-9EE75742A935}" destId="{CB33191E-7A4F-4B5F-A935-3DBF9B631F27}" srcOrd="2" destOrd="0" presId="urn:microsoft.com/office/officeart/2005/8/layout/cycle8#1"/>
    <dgm:cxn modelId="{59304497-5ECD-4857-8E40-6ECC2D5C90B7}" type="presParOf" srcId="{73FD7E24-C988-4505-903A-9EE75742A935}" destId="{69E0F78C-3ED0-4FE4-B59B-2688347E6B40}" srcOrd="3" destOrd="0" presId="urn:microsoft.com/office/officeart/2005/8/layout/cycle8#1"/>
    <dgm:cxn modelId="{4B456695-770E-472F-A525-88019C573BF5}" type="presParOf" srcId="{73FD7E24-C988-4505-903A-9EE75742A935}" destId="{00B7B07E-41EA-41B3-B734-77810733C434}" srcOrd="4" destOrd="0" presId="urn:microsoft.com/office/officeart/2005/8/layout/cycle8#1"/>
    <dgm:cxn modelId="{C661B267-0551-4403-AFB2-E4B34456BA65}" type="presParOf" srcId="{73FD7E24-C988-4505-903A-9EE75742A935}" destId="{60B0724C-A2CA-48EB-857A-06DA15151498}" srcOrd="5" destOrd="0" presId="urn:microsoft.com/office/officeart/2005/8/layout/cycle8#1"/>
    <dgm:cxn modelId="{081D44F9-C6AB-4976-8FE1-20826BDB0C32}" type="presParOf" srcId="{73FD7E24-C988-4505-903A-9EE75742A935}" destId="{7F177DBA-6C8E-4A0A-8CDD-853E9B1ED267}" srcOrd="6" destOrd="0" presId="urn:microsoft.com/office/officeart/2005/8/layout/cycle8#1"/>
    <dgm:cxn modelId="{89361CA8-5B72-49B1-8B26-9D711E926F5E}" type="presParOf" srcId="{73FD7E24-C988-4505-903A-9EE75742A935}" destId="{72EB4561-914A-4590-BAC0-AAFC8335A3B0}" srcOrd="7" destOrd="0" presId="urn:microsoft.com/office/officeart/2005/8/layout/cycle8#1"/>
    <dgm:cxn modelId="{BAAB03E9-3B1B-4AEA-B6F4-681B3BC6B382}" type="presParOf" srcId="{73FD7E24-C988-4505-903A-9EE75742A935}" destId="{F8B44257-4A99-4E5E-BF14-82428F18038E}" srcOrd="8" destOrd="0" presId="urn:microsoft.com/office/officeart/2005/8/layout/cycle8#1"/>
    <dgm:cxn modelId="{53EBE829-203F-450E-BE19-C31AA8413F63}" type="presParOf" srcId="{73FD7E24-C988-4505-903A-9EE75742A935}" destId="{80FD69E4-19F2-4F87-BBC9-581339A41C25}" srcOrd="9" destOrd="0" presId="urn:microsoft.com/office/officeart/2005/8/layout/cycle8#1"/>
    <dgm:cxn modelId="{8E5103B4-AA28-440A-990F-A73AE855DDF5}" type="presParOf" srcId="{73FD7E24-C988-4505-903A-9EE75742A935}" destId="{05F9DFEE-675E-45F8-82B1-C6DDB95A6196}" srcOrd="10" destOrd="0" presId="urn:microsoft.com/office/officeart/2005/8/layout/cycle8#1"/>
    <dgm:cxn modelId="{0612D143-82F5-4B67-9593-A1503041C310}" type="presParOf" srcId="{73FD7E24-C988-4505-903A-9EE75742A935}" destId="{467D8951-99D9-4E64-A830-FBBFBDFBAC01}" srcOrd="11" destOrd="0" presId="urn:microsoft.com/office/officeart/2005/8/layout/cycle8#1"/>
    <dgm:cxn modelId="{CB787982-2B26-45A0-B093-7277DE7A2E26}" type="presParOf" srcId="{73FD7E24-C988-4505-903A-9EE75742A935}" destId="{5BB9FD3E-014C-48EE-B30F-D0B9C2282684}" srcOrd="12" destOrd="0" presId="urn:microsoft.com/office/officeart/2005/8/layout/cycle8#1"/>
    <dgm:cxn modelId="{0B50F3AD-158E-4090-8988-3BC495171167}" type="presParOf" srcId="{73FD7E24-C988-4505-903A-9EE75742A935}" destId="{066CCE46-9B7C-438D-A826-5B4975B5226D}" srcOrd="13" destOrd="0" presId="urn:microsoft.com/office/officeart/2005/8/layout/cycle8#1"/>
    <dgm:cxn modelId="{6447F7DE-37FA-4EE8-BA8F-9C8CA8D67903}" type="presParOf" srcId="{73FD7E24-C988-4505-903A-9EE75742A935}" destId="{1287048E-41EA-4EAD-957F-F9F9EABD36AE}" srcOrd="14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566C1-2A05-4EC3-8E44-438B4D3531BD}" type="doc">
      <dgm:prSet loTypeId="urn:microsoft.com/office/officeart/2009/layout/CircleArrowProcess#1" loCatId="cycle" qsTypeId="urn:microsoft.com/office/officeart/2005/8/quickstyle/3d1#1" qsCatId="3D" csTypeId="urn:microsoft.com/office/officeart/2005/8/colors/accent3_5#1" csCatId="accent3" phldr="1"/>
      <dgm:spPr/>
      <dgm:t>
        <a:bodyPr/>
        <a:lstStyle/>
        <a:p>
          <a:endParaRPr lang="zh-CN" altLang="en-US"/>
        </a:p>
      </dgm:t>
    </dgm:pt>
    <dgm:pt modelId="{D29EBC5A-0D78-410C-8365-0FA56CAFB8C1}">
      <dgm:prSet phldrT="[文本]"/>
      <dgm:spPr/>
      <dgm:t>
        <a:bodyPr/>
        <a:lstStyle/>
        <a:p>
          <a:r>
            <a:rPr lang="zh-CN" altLang="en-US" dirty="0" smtClean="0"/>
            <a:t>防汛抗旱</a:t>
          </a:r>
          <a:endParaRPr lang="zh-CN" altLang="en-US" dirty="0"/>
        </a:p>
      </dgm:t>
    </dgm:pt>
    <dgm:pt modelId="{DE99CA50-27A0-48BC-AA05-BDB1123C52E8}" type="parTrans" cxnId="{1E673C3E-7983-4369-841D-611967AE229F}">
      <dgm:prSet/>
      <dgm:spPr/>
      <dgm:t>
        <a:bodyPr/>
        <a:lstStyle/>
        <a:p>
          <a:endParaRPr lang="zh-CN" altLang="en-US"/>
        </a:p>
      </dgm:t>
    </dgm:pt>
    <dgm:pt modelId="{CE8252A5-636F-4762-9E7F-DB081BAD8895}" type="sibTrans" cxnId="{1E673C3E-7983-4369-841D-611967AE229F}">
      <dgm:prSet/>
      <dgm:spPr/>
      <dgm:t>
        <a:bodyPr/>
        <a:lstStyle/>
        <a:p>
          <a:endParaRPr lang="zh-CN" altLang="en-US"/>
        </a:p>
      </dgm:t>
    </dgm:pt>
    <dgm:pt modelId="{D339E442-D955-49EB-8250-FE559836BA47}">
      <dgm:prSet phldrT="[文本]"/>
      <dgm:spPr/>
      <dgm:t>
        <a:bodyPr/>
        <a:lstStyle/>
        <a:p>
          <a:r>
            <a:rPr lang="zh-CN" altLang="en-US" dirty="0" smtClean="0"/>
            <a:t>水资源调度</a:t>
          </a:r>
          <a:endParaRPr lang="zh-CN" altLang="en-US" dirty="0"/>
        </a:p>
      </dgm:t>
    </dgm:pt>
    <dgm:pt modelId="{4C4FF1B3-4162-4105-87A5-A47ADB248B30}" type="parTrans" cxnId="{34D69A77-E941-47E8-AFC5-99F51FBF3859}">
      <dgm:prSet/>
      <dgm:spPr/>
      <dgm:t>
        <a:bodyPr/>
        <a:lstStyle/>
        <a:p>
          <a:endParaRPr lang="zh-CN" altLang="en-US"/>
        </a:p>
      </dgm:t>
    </dgm:pt>
    <dgm:pt modelId="{5203E4F6-AC59-4531-84CD-8AB67F195824}" type="sibTrans" cxnId="{34D69A77-E941-47E8-AFC5-99F51FBF3859}">
      <dgm:prSet/>
      <dgm:spPr/>
      <dgm:t>
        <a:bodyPr/>
        <a:lstStyle/>
        <a:p>
          <a:endParaRPr lang="zh-CN" altLang="en-US"/>
        </a:p>
      </dgm:t>
    </dgm:pt>
    <dgm:pt modelId="{06E35E95-FB3A-474C-8767-74F4BAAE9A20}">
      <dgm:prSet phldrT="[文本]"/>
      <dgm:spPr/>
      <dgm:t>
        <a:bodyPr/>
        <a:lstStyle/>
        <a:p>
          <a:r>
            <a:rPr lang="zh-CN" altLang="en-US" dirty="0" smtClean="0"/>
            <a:t>水环境治理</a:t>
          </a:r>
          <a:endParaRPr lang="zh-CN" altLang="en-US" dirty="0"/>
        </a:p>
      </dgm:t>
    </dgm:pt>
    <dgm:pt modelId="{3038F30A-A88A-4CEA-A1EC-4B05FCF1827E}" type="parTrans" cxnId="{C70DA5C4-4E96-4BFC-B18A-7E57994B3815}">
      <dgm:prSet/>
      <dgm:spPr/>
      <dgm:t>
        <a:bodyPr/>
        <a:lstStyle/>
        <a:p>
          <a:endParaRPr lang="zh-CN" altLang="en-US"/>
        </a:p>
      </dgm:t>
    </dgm:pt>
    <dgm:pt modelId="{9F69C36F-7123-4AEE-AF7F-DBB3CDBADFCE}" type="sibTrans" cxnId="{C70DA5C4-4E96-4BFC-B18A-7E57994B3815}">
      <dgm:prSet/>
      <dgm:spPr/>
      <dgm:t>
        <a:bodyPr/>
        <a:lstStyle/>
        <a:p>
          <a:endParaRPr lang="zh-CN" altLang="en-US"/>
        </a:p>
      </dgm:t>
    </dgm:pt>
    <dgm:pt modelId="{D85A738C-1265-4543-A7EE-BB20438A6E9E}" type="pres">
      <dgm:prSet presAssocID="{D29566C1-2A05-4EC3-8E44-438B4D3531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873923F-FBB9-4743-BBD6-74087FDF68E6}" type="pres">
      <dgm:prSet presAssocID="{D29EBC5A-0D78-410C-8365-0FA56CAFB8C1}" presName="Accent1" presStyleCnt="0"/>
      <dgm:spPr/>
    </dgm:pt>
    <dgm:pt modelId="{F13D2B6E-6C13-4303-9574-D2E48D9D37F8}" type="pres">
      <dgm:prSet presAssocID="{D29EBC5A-0D78-410C-8365-0FA56CAFB8C1}" presName="Accent" presStyleLbl="node1" presStyleIdx="0" presStyleCnt="3"/>
      <dgm:spPr/>
    </dgm:pt>
    <dgm:pt modelId="{4540FDF7-BBE2-4D4F-A9CE-FCD8DA49EC22}" type="pres">
      <dgm:prSet presAssocID="{D29EBC5A-0D78-410C-8365-0FA56CAFB8C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EA54DE-3B3B-42F2-913D-1CB7D361851C}" type="pres">
      <dgm:prSet presAssocID="{D339E442-D955-49EB-8250-FE559836BA47}" presName="Accent2" presStyleCnt="0"/>
      <dgm:spPr/>
    </dgm:pt>
    <dgm:pt modelId="{35C9EBB6-F90D-4C87-805D-86E1B1C007ED}" type="pres">
      <dgm:prSet presAssocID="{D339E442-D955-49EB-8250-FE559836BA47}" presName="Accent" presStyleLbl="node1" presStyleIdx="1" presStyleCnt="3"/>
      <dgm:spPr/>
    </dgm:pt>
    <dgm:pt modelId="{7C6DADAE-1B5F-4964-91F5-C1D91A99FD47}" type="pres">
      <dgm:prSet presAssocID="{D339E442-D955-49EB-8250-FE559836BA4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BBD029-E838-4898-A822-64B2CBE7F925}" type="pres">
      <dgm:prSet presAssocID="{06E35E95-FB3A-474C-8767-74F4BAAE9A20}" presName="Accent3" presStyleCnt="0"/>
      <dgm:spPr/>
    </dgm:pt>
    <dgm:pt modelId="{3D98B064-BB54-48B9-93E7-0DDCA18A6D44}" type="pres">
      <dgm:prSet presAssocID="{06E35E95-FB3A-474C-8767-74F4BAAE9A20}" presName="Accent" presStyleLbl="node1" presStyleIdx="2" presStyleCnt="3"/>
      <dgm:spPr/>
    </dgm:pt>
    <dgm:pt modelId="{AA7164BA-FE19-479B-AF37-B3EEB447BC13}" type="pres">
      <dgm:prSet presAssocID="{06E35E95-FB3A-474C-8767-74F4BAAE9A2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E673C3E-7983-4369-841D-611967AE229F}" srcId="{D29566C1-2A05-4EC3-8E44-438B4D3531BD}" destId="{D29EBC5A-0D78-410C-8365-0FA56CAFB8C1}" srcOrd="0" destOrd="0" parTransId="{DE99CA50-27A0-48BC-AA05-BDB1123C52E8}" sibTransId="{CE8252A5-636F-4762-9E7F-DB081BAD8895}"/>
    <dgm:cxn modelId="{6D2CFC8A-A55F-4BC5-99F0-DB1644508BBC}" type="presOf" srcId="{D29566C1-2A05-4EC3-8E44-438B4D3531BD}" destId="{D85A738C-1265-4543-A7EE-BB20438A6E9E}" srcOrd="0" destOrd="0" presId="urn:microsoft.com/office/officeart/2009/layout/CircleArrowProcess#1"/>
    <dgm:cxn modelId="{78765E23-67DF-4991-A378-84ABD2182980}" type="presOf" srcId="{06E35E95-FB3A-474C-8767-74F4BAAE9A20}" destId="{AA7164BA-FE19-479B-AF37-B3EEB447BC13}" srcOrd="0" destOrd="0" presId="urn:microsoft.com/office/officeart/2009/layout/CircleArrowProcess#1"/>
    <dgm:cxn modelId="{C70DA5C4-4E96-4BFC-B18A-7E57994B3815}" srcId="{D29566C1-2A05-4EC3-8E44-438B4D3531BD}" destId="{06E35E95-FB3A-474C-8767-74F4BAAE9A20}" srcOrd="2" destOrd="0" parTransId="{3038F30A-A88A-4CEA-A1EC-4B05FCF1827E}" sibTransId="{9F69C36F-7123-4AEE-AF7F-DBB3CDBADFCE}"/>
    <dgm:cxn modelId="{A2195767-D25D-4FBD-A7E0-B4B0CB495AEE}" type="presOf" srcId="{D29EBC5A-0D78-410C-8365-0FA56CAFB8C1}" destId="{4540FDF7-BBE2-4D4F-A9CE-FCD8DA49EC22}" srcOrd="0" destOrd="0" presId="urn:microsoft.com/office/officeart/2009/layout/CircleArrowProcess#1"/>
    <dgm:cxn modelId="{62327901-83B7-4AAE-B5F8-7ED09AE9EC53}" type="presOf" srcId="{D339E442-D955-49EB-8250-FE559836BA47}" destId="{7C6DADAE-1B5F-4964-91F5-C1D91A99FD47}" srcOrd="0" destOrd="0" presId="urn:microsoft.com/office/officeart/2009/layout/CircleArrowProcess#1"/>
    <dgm:cxn modelId="{34D69A77-E941-47E8-AFC5-99F51FBF3859}" srcId="{D29566C1-2A05-4EC3-8E44-438B4D3531BD}" destId="{D339E442-D955-49EB-8250-FE559836BA47}" srcOrd="1" destOrd="0" parTransId="{4C4FF1B3-4162-4105-87A5-A47ADB248B30}" sibTransId="{5203E4F6-AC59-4531-84CD-8AB67F195824}"/>
    <dgm:cxn modelId="{8B8DAD79-32B8-4E90-95D3-1BD37E14B76D}" type="presParOf" srcId="{D85A738C-1265-4543-A7EE-BB20438A6E9E}" destId="{D873923F-FBB9-4743-BBD6-74087FDF68E6}" srcOrd="0" destOrd="0" presId="urn:microsoft.com/office/officeart/2009/layout/CircleArrowProcess#1"/>
    <dgm:cxn modelId="{04910A41-C193-4ED3-B1DD-8DA9FEE2C21E}" type="presParOf" srcId="{D873923F-FBB9-4743-BBD6-74087FDF68E6}" destId="{F13D2B6E-6C13-4303-9574-D2E48D9D37F8}" srcOrd="0" destOrd="0" presId="urn:microsoft.com/office/officeart/2009/layout/CircleArrowProcess#1"/>
    <dgm:cxn modelId="{7D96C216-F48C-47CE-9070-4FAA81818194}" type="presParOf" srcId="{D85A738C-1265-4543-A7EE-BB20438A6E9E}" destId="{4540FDF7-BBE2-4D4F-A9CE-FCD8DA49EC22}" srcOrd="1" destOrd="0" presId="urn:microsoft.com/office/officeart/2009/layout/CircleArrowProcess#1"/>
    <dgm:cxn modelId="{A24902FB-C58F-49E4-B32F-124C9DE8CF24}" type="presParOf" srcId="{D85A738C-1265-4543-A7EE-BB20438A6E9E}" destId="{ABEA54DE-3B3B-42F2-913D-1CB7D361851C}" srcOrd="2" destOrd="0" presId="urn:microsoft.com/office/officeart/2009/layout/CircleArrowProcess#1"/>
    <dgm:cxn modelId="{C4271AEE-0EFC-4261-94E3-1E8A1F10C68F}" type="presParOf" srcId="{ABEA54DE-3B3B-42F2-913D-1CB7D361851C}" destId="{35C9EBB6-F90D-4C87-805D-86E1B1C007ED}" srcOrd="0" destOrd="0" presId="urn:microsoft.com/office/officeart/2009/layout/CircleArrowProcess#1"/>
    <dgm:cxn modelId="{568013D3-3AFD-449C-8CBE-563C6E9D01C8}" type="presParOf" srcId="{D85A738C-1265-4543-A7EE-BB20438A6E9E}" destId="{7C6DADAE-1B5F-4964-91F5-C1D91A99FD47}" srcOrd="3" destOrd="0" presId="urn:microsoft.com/office/officeart/2009/layout/CircleArrowProcess#1"/>
    <dgm:cxn modelId="{AF38AE92-30B7-48EE-A1C4-C272B41FBA16}" type="presParOf" srcId="{D85A738C-1265-4543-A7EE-BB20438A6E9E}" destId="{33BBD029-E838-4898-A822-64B2CBE7F925}" srcOrd="4" destOrd="0" presId="urn:microsoft.com/office/officeart/2009/layout/CircleArrowProcess#1"/>
    <dgm:cxn modelId="{3F926ACE-6221-43E0-96F6-F6BFA4890929}" type="presParOf" srcId="{33BBD029-E838-4898-A822-64B2CBE7F925}" destId="{3D98B064-BB54-48B9-93E7-0DDCA18A6D44}" srcOrd="0" destOrd="0" presId="urn:microsoft.com/office/officeart/2009/layout/CircleArrowProcess#1"/>
    <dgm:cxn modelId="{BDD95D36-D430-452C-9FAE-54EC61373373}" type="presParOf" srcId="{D85A738C-1265-4543-A7EE-BB20438A6E9E}" destId="{AA7164BA-FE19-479B-AF37-B3EEB447BC13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8C7AA-95AA-46D3-9CCE-307494AE4D04}" type="doc">
      <dgm:prSet loTypeId="urn:microsoft.com/office/officeart/2005/8/layout/hProcess4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055512AE-8E8B-4DB1-9914-397FB794EB5D}">
      <dgm:prSet phldrT="[文本]"/>
      <dgm:spPr/>
      <dgm:t>
        <a:bodyPr/>
        <a:lstStyle/>
        <a:p>
          <a:r>
            <a:rPr lang="zh-CN" altLang="en-US" dirty="0" smtClean="0"/>
            <a:t>制水环节</a:t>
          </a:r>
          <a:endParaRPr lang="zh-CN" altLang="en-US" dirty="0"/>
        </a:p>
      </dgm:t>
    </dgm:pt>
    <dgm:pt modelId="{E0129165-D349-422D-AFAB-B9B9B4F8237E}" type="parTrans" cxnId="{3EC1F08F-E03F-4183-8607-0EBC3EC2C4D0}">
      <dgm:prSet/>
      <dgm:spPr/>
      <dgm:t>
        <a:bodyPr/>
        <a:lstStyle/>
        <a:p>
          <a:endParaRPr lang="zh-CN" altLang="en-US"/>
        </a:p>
      </dgm:t>
    </dgm:pt>
    <dgm:pt modelId="{FBC720C9-D452-4559-95E7-1CCBC09B3016}" type="sibTrans" cxnId="{3EC1F08F-E03F-4183-8607-0EBC3EC2C4D0}">
      <dgm:prSet/>
      <dgm:spPr/>
      <dgm:t>
        <a:bodyPr/>
        <a:lstStyle/>
        <a:p>
          <a:endParaRPr lang="zh-CN" altLang="en-US"/>
        </a:p>
      </dgm:t>
    </dgm:pt>
    <dgm:pt modelId="{9B021425-D464-4DBF-854B-6432F8DBF12C}">
      <dgm:prSet phldrT="[文本]" custT="1"/>
      <dgm:spPr/>
      <dgm:t>
        <a:bodyPr/>
        <a:lstStyle/>
        <a:p>
          <a:r>
            <a:rPr lang="zh-CN" altLang="en-US" sz="1000" dirty="0" smtClean="0"/>
            <a:t>生产调度系统</a:t>
          </a:r>
          <a:endParaRPr lang="zh-CN" altLang="en-US" sz="1000" dirty="0"/>
        </a:p>
      </dgm:t>
    </dgm:pt>
    <dgm:pt modelId="{D3DC2AA1-14A6-4A29-B276-A82B2FCCDE45}" type="parTrans" cxnId="{ADE9F208-10D7-4312-9DE7-246A769E6DE8}">
      <dgm:prSet/>
      <dgm:spPr/>
      <dgm:t>
        <a:bodyPr/>
        <a:lstStyle/>
        <a:p>
          <a:endParaRPr lang="zh-CN" altLang="en-US"/>
        </a:p>
      </dgm:t>
    </dgm:pt>
    <dgm:pt modelId="{E18F6AA7-7268-48FE-938D-6721DD332C8A}" type="sibTrans" cxnId="{ADE9F208-10D7-4312-9DE7-246A769E6DE8}">
      <dgm:prSet/>
      <dgm:spPr/>
      <dgm:t>
        <a:bodyPr/>
        <a:lstStyle/>
        <a:p>
          <a:endParaRPr lang="zh-CN" altLang="en-US"/>
        </a:p>
      </dgm:t>
    </dgm:pt>
    <dgm:pt modelId="{52DAA5A2-74E1-4114-AF4A-1783DB0BA14C}">
      <dgm:prSet phldrT="[文本]"/>
      <dgm:spPr/>
      <dgm:t>
        <a:bodyPr/>
        <a:lstStyle/>
        <a:p>
          <a:r>
            <a:rPr lang="zh-CN" altLang="en-US" dirty="0" smtClean="0"/>
            <a:t>输水环节</a:t>
          </a:r>
          <a:endParaRPr lang="zh-CN" altLang="en-US" dirty="0"/>
        </a:p>
      </dgm:t>
    </dgm:pt>
    <dgm:pt modelId="{C71FF709-6AFA-4F6C-B7DA-A13A4182EFC9}" type="parTrans" cxnId="{D9DF7304-2FCD-4DEF-9258-94D5D76BA2F7}">
      <dgm:prSet/>
      <dgm:spPr/>
      <dgm:t>
        <a:bodyPr/>
        <a:lstStyle/>
        <a:p>
          <a:endParaRPr lang="zh-CN" altLang="en-US"/>
        </a:p>
      </dgm:t>
    </dgm:pt>
    <dgm:pt modelId="{0B89D635-759D-48B1-97D9-277B43E829B8}" type="sibTrans" cxnId="{D9DF7304-2FCD-4DEF-9258-94D5D76BA2F7}">
      <dgm:prSet/>
      <dgm:spPr/>
      <dgm:t>
        <a:bodyPr/>
        <a:lstStyle/>
        <a:p>
          <a:endParaRPr lang="zh-CN" altLang="en-US"/>
        </a:p>
      </dgm:t>
    </dgm:pt>
    <dgm:pt modelId="{920DE0F4-0B96-47E6-B375-3114C13010E3}">
      <dgm:prSet phldrT="[文本]" custT="1"/>
      <dgm:spPr/>
      <dgm:t>
        <a:bodyPr/>
        <a:lstStyle/>
        <a:p>
          <a:r>
            <a:rPr lang="zh-CN" altLang="en-US" sz="1000" dirty="0" smtClean="0"/>
            <a:t>管网地理信息系统</a:t>
          </a:r>
          <a:endParaRPr lang="zh-CN" altLang="en-US" sz="1000" dirty="0"/>
        </a:p>
      </dgm:t>
    </dgm:pt>
    <dgm:pt modelId="{4E293264-0512-46A6-81FF-84D4B2CD92D0}" type="parTrans" cxnId="{5DC6756F-93A0-45B6-BD53-DF19AE20C304}">
      <dgm:prSet/>
      <dgm:spPr/>
      <dgm:t>
        <a:bodyPr/>
        <a:lstStyle/>
        <a:p>
          <a:endParaRPr lang="zh-CN" altLang="en-US"/>
        </a:p>
      </dgm:t>
    </dgm:pt>
    <dgm:pt modelId="{98262287-CCC5-49C8-8A23-28C6FA6E0121}" type="sibTrans" cxnId="{5DC6756F-93A0-45B6-BD53-DF19AE20C304}">
      <dgm:prSet/>
      <dgm:spPr/>
      <dgm:t>
        <a:bodyPr/>
        <a:lstStyle/>
        <a:p>
          <a:endParaRPr lang="zh-CN" altLang="en-US"/>
        </a:p>
      </dgm:t>
    </dgm:pt>
    <dgm:pt modelId="{851B4A0B-42BF-4E62-85DA-531531CC6DF8}">
      <dgm:prSet phldrT="[文本]"/>
      <dgm:spPr/>
      <dgm:t>
        <a:bodyPr/>
        <a:lstStyle/>
        <a:p>
          <a:r>
            <a:rPr lang="zh-CN" altLang="en-US" dirty="0" smtClean="0"/>
            <a:t>售水环节</a:t>
          </a:r>
          <a:endParaRPr lang="zh-CN" altLang="en-US" dirty="0"/>
        </a:p>
      </dgm:t>
    </dgm:pt>
    <dgm:pt modelId="{4588B904-30AC-4332-AFBC-5FD25044F5C4}" type="parTrans" cxnId="{B05530B1-F1C7-4A41-81AF-B3E204F45D24}">
      <dgm:prSet/>
      <dgm:spPr/>
      <dgm:t>
        <a:bodyPr/>
        <a:lstStyle/>
        <a:p>
          <a:endParaRPr lang="zh-CN" altLang="en-US"/>
        </a:p>
      </dgm:t>
    </dgm:pt>
    <dgm:pt modelId="{21BBBAAC-5107-4D9E-8D6B-AAF5C0AA847D}" type="sibTrans" cxnId="{B05530B1-F1C7-4A41-81AF-B3E204F45D24}">
      <dgm:prSet/>
      <dgm:spPr/>
      <dgm:t>
        <a:bodyPr/>
        <a:lstStyle/>
        <a:p>
          <a:endParaRPr lang="zh-CN" altLang="en-US"/>
        </a:p>
      </dgm:t>
    </dgm:pt>
    <dgm:pt modelId="{083BC912-BFF0-470D-B129-28C214FCFC08}">
      <dgm:prSet phldrT="[文本]" custT="1"/>
      <dgm:spPr/>
      <dgm:t>
        <a:bodyPr/>
        <a:lstStyle/>
        <a:p>
          <a:r>
            <a:rPr lang="zh-CN" altLang="en-US" sz="1000" dirty="0" smtClean="0"/>
            <a:t>营收系统</a:t>
          </a:r>
          <a:endParaRPr lang="zh-CN" altLang="en-US" sz="1000" dirty="0"/>
        </a:p>
      </dgm:t>
    </dgm:pt>
    <dgm:pt modelId="{76505D84-B529-46CD-B6FD-63FED8D44052}" type="parTrans" cxnId="{0C74B91B-FD0F-4B30-BE90-AB8CC956410D}">
      <dgm:prSet/>
      <dgm:spPr/>
      <dgm:t>
        <a:bodyPr/>
        <a:lstStyle/>
        <a:p>
          <a:endParaRPr lang="zh-CN" altLang="en-US"/>
        </a:p>
      </dgm:t>
    </dgm:pt>
    <dgm:pt modelId="{2301EE6F-99CF-471C-8941-07AB1A43DD7B}" type="sibTrans" cxnId="{0C74B91B-FD0F-4B30-BE90-AB8CC956410D}">
      <dgm:prSet/>
      <dgm:spPr/>
      <dgm:t>
        <a:bodyPr/>
        <a:lstStyle/>
        <a:p>
          <a:endParaRPr lang="zh-CN" altLang="en-US"/>
        </a:p>
      </dgm:t>
    </dgm:pt>
    <dgm:pt modelId="{E8CBE0B9-1219-4F7A-8FC7-41951E8DA0B9}">
      <dgm:prSet phldrT="[文本]"/>
      <dgm:spPr/>
      <dgm:t>
        <a:bodyPr/>
        <a:lstStyle/>
        <a:p>
          <a:r>
            <a:rPr lang="zh-CN" altLang="en-US" dirty="0" smtClean="0"/>
            <a:t>服务环节</a:t>
          </a:r>
          <a:endParaRPr lang="zh-CN" altLang="en-US" dirty="0"/>
        </a:p>
      </dgm:t>
    </dgm:pt>
    <dgm:pt modelId="{94A9A230-8F5B-4BF2-88D4-4C815FE7ACD8}" type="parTrans" cxnId="{ACA47634-7E19-4786-A495-A320C7E494C2}">
      <dgm:prSet/>
      <dgm:spPr/>
      <dgm:t>
        <a:bodyPr/>
        <a:lstStyle/>
        <a:p>
          <a:endParaRPr lang="zh-CN" altLang="en-US"/>
        </a:p>
      </dgm:t>
    </dgm:pt>
    <dgm:pt modelId="{C41740A7-3850-44C3-BB1D-7EFF5CF1A26B}" type="sibTrans" cxnId="{ACA47634-7E19-4786-A495-A320C7E494C2}">
      <dgm:prSet/>
      <dgm:spPr/>
      <dgm:t>
        <a:bodyPr/>
        <a:lstStyle/>
        <a:p>
          <a:endParaRPr lang="zh-CN" altLang="en-US"/>
        </a:p>
      </dgm:t>
    </dgm:pt>
    <dgm:pt modelId="{F6A468E2-535C-453F-91EC-BECFC5B96BF3}">
      <dgm:prSet phldrT="[文本]"/>
      <dgm:spPr/>
      <dgm:t>
        <a:bodyPr/>
        <a:lstStyle/>
        <a:p>
          <a:r>
            <a:rPr lang="zh-CN" altLang="en-US" dirty="0" smtClean="0"/>
            <a:t>管理环节</a:t>
          </a:r>
          <a:endParaRPr lang="zh-CN" altLang="en-US" dirty="0"/>
        </a:p>
      </dgm:t>
    </dgm:pt>
    <dgm:pt modelId="{C9365F2E-79D4-4CB5-B171-AB16D63613D2}" type="parTrans" cxnId="{DD8794E3-B376-475B-8440-3E52A28CC59E}">
      <dgm:prSet/>
      <dgm:spPr/>
      <dgm:t>
        <a:bodyPr/>
        <a:lstStyle/>
        <a:p>
          <a:endParaRPr lang="zh-CN" altLang="en-US"/>
        </a:p>
      </dgm:t>
    </dgm:pt>
    <dgm:pt modelId="{F717E822-CAE6-40A7-851B-A1A95EFDBEA7}" type="sibTrans" cxnId="{DD8794E3-B376-475B-8440-3E52A28CC59E}">
      <dgm:prSet/>
      <dgm:spPr/>
      <dgm:t>
        <a:bodyPr/>
        <a:lstStyle/>
        <a:p>
          <a:endParaRPr lang="zh-CN" altLang="en-US"/>
        </a:p>
      </dgm:t>
    </dgm:pt>
    <dgm:pt modelId="{1302D614-5460-42C4-A59C-34386CAC0696}">
      <dgm:prSet phldrT="[文本]" custT="1"/>
      <dgm:spPr/>
      <dgm:t>
        <a:bodyPr/>
        <a:lstStyle/>
        <a:p>
          <a:r>
            <a:rPr lang="zh-CN" altLang="en-US" sz="1000" dirty="0" smtClean="0"/>
            <a:t>水质分析</a:t>
          </a:r>
          <a:endParaRPr lang="zh-CN" altLang="en-US" sz="1000" dirty="0"/>
        </a:p>
      </dgm:t>
    </dgm:pt>
    <dgm:pt modelId="{528C6977-3F39-412B-8817-FB3437CDFF29}" type="parTrans" cxnId="{50660DF6-DEE9-409F-8119-B8DC92681CE3}">
      <dgm:prSet/>
      <dgm:spPr/>
      <dgm:t>
        <a:bodyPr/>
        <a:lstStyle/>
        <a:p>
          <a:endParaRPr lang="zh-CN" altLang="en-US"/>
        </a:p>
      </dgm:t>
    </dgm:pt>
    <dgm:pt modelId="{9C3B7F3A-142D-4385-8DEE-36198F6AA9EF}" type="sibTrans" cxnId="{50660DF6-DEE9-409F-8119-B8DC92681CE3}">
      <dgm:prSet/>
      <dgm:spPr/>
      <dgm:t>
        <a:bodyPr/>
        <a:lstStyle/>
        <a:p>
          <a:endParaRPr lang="zh-CN" altLang="en-US"/>
        </a:p>
      </dgm:t>
    </dgm:pt>
    <dgm:pt modelId="{1C39878D-4417-4642-8DA9-84054BDF8BE4}">
      <dgm:prSet phldrT="[文本]" custT="1"/>
      <dgm:spPr/>
      <dgm:t>
        <a:bodyPr/>
        <a:lstStyle/>
        <a:p>
          <a:r>
            <a:rPr lang="zh-CN" altLang="en-US" sz="1000" dirty="0" smtClean="0"/>
            <a:t>管控调度</a:t>
          </a:r>
          <a:endParaRPr lang="zh-CN" altLang="en-US" sz="1000" dirty="0"/>
        </a:p>
      </dgm:t>
    </dgm:pt>
    <dgm:pt modelId="{859A38DD-8871-48FA-8083-DC500DB1EBB1}" type="parTrans" cxnId="{967059C7-9B4A-4015-BC04-F6D67C713F50}">
      <dgm:prSet/>
      <dgm:spPr/>
      <dgm:t>
        <a:bodyPr/>
        <a:lstStyle/>
        <a:p>
          <a:endParaRPr lang="zh-CN" altLang="en-US"/>
        </a:p>
      </dgm:t>
    </dgm:pt>
    <dgm:pt modelId="{BEFA2942-866F-43A4-85BB-4C4B1DBA4B31}" type="sibTrans" cxnId="{967059C7-9B4A-4015-BC04-F6D67C713F50}">
      <dgm:prSet/>
      <dgm:spPr/>
      <dgm:t>
        <a:bodyPr/>
        <a:lstStyle/>
        <a:p>
          <a:endParaRPr lang="zh-CN" altLang="en-US"/>
        </a:p>
      </dgm:t>
    </dgm:pt>
    <dgm:pt modelId="{8D5AC9AB-D326-49F5-B473-F5A862327F0D}">
      <dgm:prSet phldrT="[文本]" custT="1"/>
      <dgm:spPr/>
      <dgm:t>
        <a:bodyPr/>
        <a:lstStyle/>
        <a:p>
          <a:r>
            <a:rPr lang="zh-CN" altLang="en-US" sz="1000" dirty="0" smtClean="0"/>
            <a:t>能源管理</a:t>
          </a:r>
          <a:endParaRPr lang="zh-CN" altLang="en-US" sz="1000" dirty="0"/>
        </a:p>
      </dgm:t>
    </dgm:pt>
    <dgm:pt modelId="{AC7C1B53-80FE-4C23-9938-29B19D1F3CE9}" type="parTrans" cxnId="{07CD39BE-241A-42FA-BAC8-33FCD0E3A3FA}">
      <dgm:prSet/>
      <dgm:spPr/>
      <dgm:t>
        <a:bodyPr/>
        <a:lstStyle/>
        <a:p>
          <a:endParaRPr lang="zh-CN" altLang="en-US"/>
        </a:p>
      </dgm:t>
    </dgm:pt>
    <dgm:pt modelId="{CDAB1420-1E03-42D1-837D-9AE5EF6C5F34}" type="sibTrans" cxnId="{07CD39BE-241A-42FA-BAC8-33FCD0E3A3FA}">
      <dgm:prSet/>
      <dgm:spPr/>
      <dgm:t>
        <a:bodyPr/>
        <a:lstStyle/>
        <a:p>
          <a:endParaRPr lang="zh-CN" altLang="en-US"/>
        </a:p>
      </dgm:t>
    </dgm:pt>
    <dgm:pt modelId="{983CA0F5-B5CF-44CC-B999-A9D1F8C5F01B}">
      <dgm:prSet phldrT="[文本]" custT="1"/>
      <dgm:spPr/>
      <dgm:t>
        <a:bodyPr/>
        <a:lstStyle/>
        <a:p>
          <a:r>
            <a:rPr lang="zh-CN" altLang="en-US" sz="1000" dirty="0" smtClean="0"/>
            <a:t>自助交费系统</a:t>
          </a:r>
          <a:endParaRPr lang="zh-CN" altLang="en-US" sz="1000" dirty="0"/>
        </a:p>
      </dgm:t>
    </dgm:pt>
    <dgm:pt modelId="{33A2AEDC-65E1-404A-B225-CA3FFA3FEA2F}" type="parTrans" cxnId="{7E9C7FAD-79DC-49F8-8FC8-6CE224D113B8}">
      <dgm:prSet/>
      <dgm:spPr/>
      <dgm:t>
        <a:bodyPr/>
        <a:lstStyle/>
        <a:p>
          <a:endParaRPr lang="zh-CN" altLang="en-US"/>
        </a:p>
      </dgm:t>
    </dgm:pt>
    <dgm:pt modelId="{D6E04DFA-A76E-4872-9247-89237A74BF8D}" type="sibTrans" cxnId="{7E9C7FAD-79DC-49F8-8FC8-6CE224D113B8}">
      <dgm:prSet/>
      <dgm:spPr/>
      <dgm:t>
        <a:bodyPr/>
        <a:lstStyle/>
        <a:p>
          <a:endParaRPr lang="zh-CN" altLang="en-US"/>
        </a:p>
      </dgm:t>
    </dgm:pt>
    <dgm:pt modelId="{5EFA39F7-7515-4613-8435-F0931B97CEDA}">
      <dgm:prSet phldrT="[文本]" custT="1"/>
      <dgm:spPr/>
      <dgm:t>
        <a:bodyPr/>
        <a:lstStyle/>
        <a:p>
          <a:r>
            <a:rPr lang="zh-CN" altLang="en-US" sz="1000" dirty="0" smtClean="0"/>
            <a:t>三方代收服务</a:t>
          </a:r>
          <a:endParaRPr lang="zh-CN" altLang="en-US" sz="1000" dirty="0"/>
        </a:p>
      </dgm:t>
    </dgm:pt>
    <dgm:pt modelId="{EA567A43-69A9-4EAC-A6F9-D6E109BF002B}" type="parTrans" cxnId="{A70BBB43-40EF-4AF3-A4EC-8EB203D5CBEF}">
      <dgm:prSet/>
      <dgm:spPr/>
      <dgm:t>
        <a:bodyPr/>
        <a:lstStyle/>
        <a:p>
          <a:endParaRPr lang="zh-CN" altLang="en-US"/>
        </a:p>
      </dgm:t>
    </dgm:pt>
    <dgm:pt modelId="{327533C6-A140-46A5-BA49-7477CEDCADFE}" type="sibTrans" cxnId="{A70BBB43-40EF-4AF3-A4EC-8EB203D5CBEF}">
      <dgm:prSet/>
      <dgm:spPr/>
      <dgm:t>
        <a:bodyPr/>
        <a:lstStyle/>
        <a:p>
          <a:endParaRPr lang="zh-CN" altLang="en-US"/>
        </a:p>
      </dgm:t>
    </dgm:pt>
    <dgm:pt modelId="{6CF39CFE-B016-41CA-944A-8CE10BDD4FC8}">
      <dgm:prSet phldrT="[文本]" custT="1"/>
      <dgm:spPr/>
      <dgm:t>
        <a:bodyPr/>
        <a:lstStyle/>
        <a:p>
          <a:r>
            <a:rPr lang="zh-CN" altLang="en-US" sz="1000" dirty="0" smtClean="0"/>
            <a:t>抄表系统</a:t>
          </a:r>
          <a:endParaRPr lang="zh-CN" altLang="en-US" sz="1000" dirty="0"/>
        </a:p>
      </dgm:t>
    </dgm:pt>
    <dgm:pt modelId="{780A14AE-2E11-4038-8E0B-022BA87042B8}" type="parTrans" cxnId="{5F7B50BE-1F7F-4141-BFAA-096E563214C4}">
      <dgm:prSet/>
      <dgm:spPr/>
      <dgm:t>
        <a:bodyPr/>
        <a:lstStyle/>
        <a:p>
          <a:endParaRPr lang="zh-CN" altLang="en-US"/>
        </a:p>
      </dgm:t>
    </dgm:pt>
    <dgm:pt modelId="{C4FFBE0C-22C9-4A00-A5EA-6BC610D5AAD3}" type="sibTrans" cxnId="{5F7B50BE-1F7F-4141-BFAA-096E563214C4}">
      <dgm:prSet/>
      <dgm:spPr/>
      <dgm:t>
        <a:bodyPr/>
        <a:lstStyle/>
        <a:p>
          <a:endParaRPr lang="zh-CN" altLang="en-US"/>
        </a:p>
      </dgm:t>
    </dgm:pt>
    <dgm:pt modelId="{746F3898-0D97-4838-B81D-B356A81E6869}">
      <dgm:prSet phldrT="[文本]" custT="1"/>
      <dgm:spPr/>
      <dgm:t>
        <a:bodyPr/>
        <a:lstStyle/>
        <a:p>
          <a:r>
            <a:rPr lang="zh-CN" altLang="en-US" sz="1000" dirty="0" smtClean="0"/>
            <a:t>客服热线系统</a:t>
          </a:r>
          <a:endParaRPr lang="zh-CN" altLang="en-US" sz="1000" dirty="0"/>
        </a:p>
      </dgm:t>
    </dgm:pt>
    <dgm:pt modelId="{AFDF1871-249F-4ACB-8949-A661F2F41C69}" type="parTrans" cxnId="{C9D51E9E-5B7D-4C8B-AD0D-37DDD9D2916C}">
      <dgm:prSet/>
      <dgm:spPr/>
      <dgm:t>
        <a:bodyPr/>
        <a:lstStyle/>
        <a:p>
          <a:endParaRPr lang="zh-CN" altLang="en-US"/>
        </a:p>
      </dgm:t>
    </dgm:pt>
    <dgm:pt modelId="{547E8D9C-F81D-4EE3-B043-D57ADE9A9B91}" type="sibTrans" cxnId="{C9D51E9E-5B7D-4C8B-AD0D-37DDD9D2916C}">
      <dgm:prSet/>
      <dgm:spPr/>
      <dgm:t>
        <a:bodyPr/>
        <a:lstStyle/>
        <a:p>
          <a:endParaRPr lang="zh-CN" altLang="en-US"/>
        </a:p>
      </dgm:t>
    </dgm:pt>
    <dgm:pt modelId="{F3E34A10-67CC-4D03-99C6-1D7C5DF69D04}">
      <dgm:prSet phldrT="[文本]" custT="1"/>
      <dgm:spPr/>
      <dgm:t>
        <a:bodyPr/>
        <a:lstStyle/>
        <a:p>
          <a:r>
            <a:rPr lang="zh-CN" altLang="en-US" sz="1000" dirty="0" smtClean="0"/>
            <a:t>报装报修管理</a:t>
          </a:r>
          <a:endParaRPr lang="zh-CN" altLang="en-US" sz="1000" dirty="0"/>
        </a:p>
      </dgm:t>
    </dgm:pt>
    <dgm:pt modelId="{19BA890A-D218-4AC7-9BAE-5C9D730DEA95}" type="parTrans" cxnId="{DF574C0C-2507-4837-B22E-2C95A3F1086A}">
      <dgm:prSet/>
      <dgm:spPr/>
      <dgm:t>
        <a:bodyPr/>
        <a:lstStyle/>
        <a:p>
          <a:endParaRPr lang="zh-CN" altLang="en-US"/>
        </a:p>
      </dgm:t>
    </dgm:pt>
    <dgm:pt modelId="{5984C2C2-99E8-4CBB-B032-F3DBB7D87903}" type="sibTrans" cxnId="{DF574C0C-2507-4837-B22E-2C95A3F1086A}">
      <dgm:prSet/>
      <dgm:spPr/>
      <dgm:t>
        <a:bodyPr/>
        <a:lstStyle/>
        <a:p>
          <a:endParaRPr lang="zh-CN" altLang="en-US"/>
        </a:p>
      </dgm:t>
    </dgm:pt>
    <dgm:pt modelId="{36A6559D-4E01-4E34-AC55-664FC78D7A96}">
      <dgm:prSet phldrT="[文本]" custT="1"/>
      <dgm:spPr/>
      <dgm:t>
        <a:bodyPr/>
        <a:lstStyle/>
        <a:p>
          <a:r>
            <a:rPr lang="zh-CN" altLang="en-US" sz="1000" dirty="0" smtClean="0"/>
            <a:t>投拆建议管理</a:t>
          </a:r>
          <a:endParaRPr lang="zh-CN" altLang="en-US" sz="1000" dirty="0"/>
        </a:p>
      </dgm:t>
    </dgm:pt>
    <dgm:pt modelId="{C49CAE73-E93E-4787-BFE4-3E991285BA83}" type="parTrans" cxnId="{0EAB28B2-444E-4A04-B67B-4FDE8B4AF466}">
      <dgm:prSet/>
      <dgm:spPr/>
      <dgm:t>
        <a:bodyPr/>
        <a:lstStyle/>
        <a:p>
          <a:endParaRPr lang="zh-CN" altLang="en-US"/>
        </a:p>
      </dgm:t>
    </dgm:pt>
    <dgm:pt modelId="{735BEF7E-552B-43D6-864D-BB229AE2A4ED}" type="sibTrans" cxnId="{0EAB28B2-444E-4A04-B67B-4FDE8B4AF466}">
      <dgm:prSet/>
      <dgm:spPr/>
      <dgm:t>
        <a:bodyPr/>
        <a:lstStyle/>
        <a:p>
          <a:endParaRPr lang="zh-CN" altLang="en-US"/>
        </a:p>
      </dgm:t>
    </dgm:pt>
    <dgm:pt modelId="{3C966C57-DD15-41F6-8BFC-43ECCB6A654B}">
      <dgm:prSet phldrT="[文本]" custT="1"/>
      <dgm:spPr/>
      <dgm:t>
        <a:bodyPr/>
        <a:lstStyle/>
        <a:p>
          <a:r>
            <a:rPr lang="zh-CN" altLang="en-US" sz="1000" dirty="0" smtClean="0"/>
            <a:t>工作流程管理</a:t>
          </a:r>
          <a:endParaRPr lang="zh-CN" altLang="en-US" sz="1000" dirty="0"/>
        </a:p>
      </dgm:t>
    </dgm:pt>
    <dgm:pt modelId="{DE3F027B-06A2-4FCC-884E-20B2C14336E9}" type="parTrans" cxnId="{452BF5F0-4375-428A-A4A6-6594C3DB2631}">
      <dgm:prSet/>
      <dgm:spPr/>
      <dgm:t>
        <a:bodyPr/>
        <a:lstStyle/>
        <a:p>
          <a:endParaRPr lang="zh-CN" altLang="en-US"/>
        </a:p>
      </dgm:t>
    </dgm:pt>
    <dgm:pt modelId="{68B8B02B-76CB-4F17-AEAC-00285DB83826}" type="sibTrans" cxnId="{452BF5F0-4375-428A-A4A6-6594C3DB2631}">
      <dgm:prSet/>
      <dgm:spPr/>
      <dgm:t>
        <a:bodyPr/>
        <a:lstStyle/>
        <a:p>
          <a:endParaRPr lang="zh-CN" altLang="en-US"/>
        </a:p>
      </dgm:t>
    </dgm:pt>
    <dgm:pt modelId="{4426F176-3084-475A-AB0D-ABF8E8645989}">
      <dgm:prSet phldrT="[文本]" custT="1"/>
      <dgm:spPr/>
      <dgm:t>
        <a:bodyPr/>
        <a:lstStyle/>
        <a:p>
          <a:r>
            <a:rPr lang="zh-CN" altLang="en-US" sz="1000" dirty="0" smtClean="0"/>
            <a:t>移动办公</a:t>
          </a:r>
          <a:endParaRPr lang="zh-CN" altLang="en-US" sz="1000" dirty="0"/>
        </a:p>
      </dgm:t>
    </dgm:pt>
    <dgm:pt modelId="{336802E8-9EF4-448B-931D-B2F5D456DC8B}" type="parTrans" cxnId="{26FA9752-D2F2-4469-ADD3-8F1284174065}">
      <dgm:prSet/>
      <dgm:spPr/>
      <dgm:t>
        <a:bodyPr/>
        <a:lstStyle/>
        <a:p>
          <a:endParaRPr lang="zh-CN" altLang="en-US"/>
        </a:p>
      </dgm:t>
    </dgm:pt>
    <dgm:pt modelId="{8D3466BE-3E1A-4AD4-A737-F38A022EE731}" type="sibTrans" cxnId="{26FA9752-D2F2-4469-ADD3-8F1284174065}">
      <dgm:prSet/>
      <dgm:spPr/>
      <dgm:t>
        <a:bodyPr/>
        <a:lstStyle/>
        <a:p>
          <a:endParaRPr lang="zh-CN" altLang="en-US"/>
        </a:p>
      </dgm:t>
    </dgm:pt>
    <dgm:pt modelId="{C1D41D9A-1CE5-4F33-ABC8-6C8727E594C7}">
      <dgm:prSet phldrT="[文本]" custT="1"/>
      <dgm:spPr/>
      <dgm:t>
        <a:bodyPr/>
        <a:lstStyle/>
        <a:p>
          <a:r>
            <a:rPr lang="zh-CN" altLang="en-US" sz="1000" dirty="0" smtClean="0"/>
            <a:t>门户网站</a:t>
          </a:r>
          <a:endParaRPr lang="zh-CN" altLang="en-US" sz="1000" dirty="0"/>
        </a:p>
      </dgm:t>
    </dgm:pt>
    <dgm:pt modelId="{1BF6BE8D-E277-47E3-9B7E-61FA3710F61F}" type="parTrans" cxnId="{F0EBDF94-8828-4B85-BFAB-EC6EA6E3DDD3}">
      <dgm:prSet/>
      <dgm:spPr/>
      <dgm:t>
        <a:bodyPr/>
        <a:lstStyle/>
        <a:p>
          <a:endParaRPr lang="zh-CN" altLang="en-US"/>
        </a:p>
      </dgm:t>
    </dgm:pt>
    <dgm:pt modelId="{D5A88D9D-FC3F-4156-8272-7EA1B4FFC078}" type="sibTrans" cxnId="{F0EBDF94-8828-4B85-BFAB-EC6EA6E3DDD3}">
      <dgm:prSet/>
      <dgm:spPr/>
      <dgm:t>
        <a:bodyPr/>
        <a:lstStyle/>
        <a:p>
          <a:endParaRPr lang="zh-CN" altLang="en-US"/>
        </a:p>
      </dgm:t>
    </dgm:pt>
    <dgm:pt modelId="{6AD7370C-484D-4014-B316-A1DEF51C9C31}">
      <dgm:prSet phldrT="[文本]" custT="1"/>
      <dgm:spPr/>
      <dgm:t>
        <a:bodyPr/>
        <a:lstStyle/>
        <a:p>
          <a:r>
            <a:rPr lang="zh-CN" altLang="en-US" sz="1000" dirty="0" smtClean="0"/>
            <a:t>智能巡检管理</a:t>
          </a:r>
          <a:endParaRPr lang="zh-CN" altLang="en-US" sz="1000" dirty="0"/>
        </a:p>
      </dgm:t>
    </dgm:pt>
    <dgm:pt modelId="{3C7A6A3C-C750-4879-A463-4D6D1D6F7231}" type="parTrans" cxnId="{F551491D-7AB8-4698-9E09-BF8870AF7528}">
      <dgm:prSet/>
      <dgm:spPr/>
      <dgm:t>
        <a:bodyPr/>
        <a:lstStyle/>
        <a:p>
          <a:endParaRPr lang="zh-CN" altLang="en-US"/>
        </a:p>
      </dgm:t>
    </dgm:pt>
    <dgm:pt modelId="{85365DA9-CA2D-49C8-8CC8-C6DE05701123}" type="sibTrans" cxnId="{F551491D-7AB8-4698-9E09-BF8870AF7528}">
      <dgm:prSet/>
      <dgm:spPr/>
      <dgm:t>
        <a:bodyPr/>
        <a:lstStyle/>
        <a:p>
          <a:endParaRPr lang="zh-CN" altLang="en-US"/>
        </a:p>
      </dgm:t>
    </dgm:pt>
    <dgm:pt modelId="{34DB40B2-4F64-42EF-83FE-16991BF04830}">
      <dgm:prSet phldrT="[文本]" custT="1"/>
      <dgm:spPr/>
      <dgm:t>
        <a:bodyPr/>
        <a:lstStyle/>
        <a:p>
          <a:r>
            <a:rPr lang="zh-CN" altLang="en-US" sz="1000" dirty="0" smtClean="0"/>
            <a:t>抢修维修管理</a:t>
          </a:r>
          <a:endParaRPr lang="zh-CN" altLang="en-US" sz="1000" dirty="0"/>
        </a:p>
      </dgm:t>
    </dgm:pt>
    <dgm:pt modelId="{FBD02B3D-3E7A-491C-995B-D77BA47C8F72}" type="parTrans" cxnId="{63A2518A-1D47-4C1E-A038-007FC411775D}">
      <dgm:prSet/>
      <dgm:spPr/>
      <dgm:t>
        <a:bodyPr/>
        <a:lstStyle/>
        <a:p>
          <a:endParaRPr lang="zh-CN" altLang="en-US"/>
        </a:p>
      </dgm:t>
    </dgm:pt>
    <dgm:pt modelId="{CF66E152-CE7C-4109-9F72-4ED6B45FD9D7}" type="sibTrans" cxnId="{63A2518A-1D47-4C1E-A038-007FC411775D}">
      <dgm:prSet/>
      <dgm:spPr/>
      <dgm:t>
        <a:bodyPr/>
        <a:lstStyle/>
        <a:p>
          <a:endParaRPr lang="zh-CN" altLang="en-US"/>
        </a:p>
      </dgm:t>
    </dgm:pt>
    <dgm:pt modelId="{EADDD4AC-81D0-4EC5-9D46-31CE64197409}">
      <dgm:prSet phldrT="[文本]" custT="1"/>
      <dgm:spPr/>
      <dgm:t>
        <a:bodyPr/>
        <a:lstStyle/>
        <a:p>
          <a:r>
            <a:rPr lang="zh-CN" altLang="en-US" sz="1000" dirty="0" smtClean="0"/>
            <a:t>分区计量</a:t>
          </a:r>
          <a:endParaRPr lang="zh-CN" altLang="en-US" sz="1000" dirty="0"/>
        </a:p>
      </dgm:t>
    </dgm:pt>
    <dgm:pt modelId="{2A856AAC-01C9-4202-80E7-A97EFE9C561F}" type="parTrans" cxnId="{B362EF0D-ABB5-4560-BA35-CABC08371916}">
      <dgm:prSet/>
      <dgm:spPr/>
    </dgm:pt>
    <dgm:pt modelId="{300F1936-C5FF-4A75-B67C-E7A65037CFFF}" type="sibTrans" cxnId="{B362EF0D-ABB5-4560-BA35-CABC08371916}">
      <dgm:prSet/>
      <dgm:spPr/>
    </dgm:pt>
    <dgm:pt modelId="{BD87297B-30E5-4127-B55D-906B92479D32}" type="pres">
      <dgm:prSet presAssocID="{E798C7AA-95AA-46D3-9CCE-307494AE4D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22C0BBA-6E68-4736-8D61-EE05005627D4}" type="pres">
      <dgm:prSet presAssocID="{E798C7AA-95AA-46D3-9CCE-307494AE4D04}" presName="tSp" presStyleCnt="0"/>
      <dgm:spPr/>
    </dgm:pt>
    <dgm:pt modelId="{F3E163E7-08F1-4AC8-8FD2-85486DAF5A63}" type="pres">
      <dgm:prSet presAssocID="{E798C7AA-95AA-46D3-9CCE-307494AE4D04}" presName="bSp" presStyleCnt="0"/>
      <dgm:spPr/>
    </dgm:pt>
    <dgm:pt modelId="{FACAA3C7-2848-418A-A19B-F355148F306A}" type="pres">
      <dgm:prSet presAssocID="{E798C7AA-95AA-46D3-9CCE-307494AE4D04}" presName="process" presStyleCnt="0"/>
      <dgm:spPr/>
    </dgm:pt>
    <dgm:pt modelId="{FF300828-A5D2-4869-A4C2-71FAD11FC86C}" type="pres">
      <dgm:prSet presAssocID="{055512AE-8E8B-4DB1-9914-397FB794EB5D}" presName="composite1" presStyleCnt="0"/>
      <dgm:spPr/>
    </dgm:pt>
    <dgm:pt modelId="{33777924-8A14-4A06-A35C-F92D4303756D}" type="pres">
      <dgm:prSet presAssocID="{055512AE-8E8B-4DB1-9914-397FB794EB5D}" presName="dummyNode1" presStyleLbl="node1" presStyleIdx="0" presStyleCnt="5"/>
      <dgm:spPr/>
    </dgm:pt>
    <dgm:pt modelId="{D59D8434-2CED-4AEA-8621-6C6A5F2749C9}" type="pres">
      <dgm:prSet presAssocID="{055512AE-8E8B-4DB1-9914-397FB794EB5D}" presName="childNode1" presStyleLbl="bgAcc1" presStyleIdx="0" presStyleCnt="5" custScaleY="1297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C63360-0738-42A6-8E0E-F848E0C9BCBF}" type="pres">
      <dgm:prSet presAssocID="{055512AE-8E8B-4DB1-9914-397FB794EB5D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6AECCA-1425-4C8E-9A99-8DF1609EBD94}" type="pres">
      <dgm:prSet presAssocID="{055512AE-8E8B-4DB1-9914-397FB794EB5D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95B5D6-66B2-442F-B8C2-B5F19C4A18E0}" type="pres">
      <dgm:prSet presAssocID="{055512AE-8E8B-4DB1-9914-397FB794EB5D}" presName="connSite1" presStyleCnt="0"/>
      <dgm:spPr/>
    </dgm:pt>
    <dgm:pt modelId="{2885BE47-8C55-4BD3-B4A6-90AD7107A722}" type="pres">
      <dgm:prSet presAssocID="{FBC720C9-D452-4559-95E7-1CCBC09B3016}" presName="Name9" presStyleLbl="sibTrans2D1" presStyleIdx="0" presStyleCnt="4"/>
      <dgm:spPr/>
      <dgm:t>
        <a:bodyPr/>
        <a:lstStyle/>
        <a:p>
          <a:endParaRPr lang="zh-CN" altLang="en-US"/>
        </a:p>
      </dgm:t>
    </dgm:pt>
    <dgm:pt modelId="{C16C68FA-D7FD-4BCB-8483-24063A36E1C6}" type="pres">
      <dgm:prSet presAssocID="{52DAA5A2-74E1-4114-AF4A-1783DB0BA14C}" presName="composite2" presStyleCnt="0"/>
      <dgm:spPr/>
    </dgm:pt>
    <dgm:pt modelId="{ADD7E374-3AA1-4E82-BA6F-BD3A472F74D9}" type="pres">
      <dgm:prSet presAssocID="{52DAA5A2-74E1-4114-AF4A-1783DB0BA14C}" presName="dummyNode2" presStyleLbl="node1" presStyleIdx="0" presStyleCnt="5"/>
      <dgm:spPr/>
    </dgm:pt>
    <dgm:pt modelId="{DBFBD799-1D58-4648-80E5-9C1AC56DE527}" type="pres">
      <dgm:prSet presAssocID="{52DAA5A2-74E1-4114-AF4A-1783DB0BA14C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40D6EE-8D30-46B6-AC32-FA7AD9272C27}" type="pres">
      <dgm:prSet presAssocID="{52DAA5A2-74E1-4114-AF4A-1783DB0BA14C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1DF45F-CEA8-4253-84DE-1865923E99A2}" type="pres">
      <dgm:prSet presAssocID="{52DAA5A2-74E1-4114-AF4A-1783DB0BA14C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C6FF16-237A-4607-A165-9B55462E5968}" type="pres">
      <dgm:prSet presAssocID="{52DAA5A2-74E1-4114-AF4A-1783DB0BA14C}" presName="connSite2" presStyleCnt="0"/>
      <dgm:spPr/>
    </dgm:pt>
    <dgm:pt modelId="{15BE1FD4-7202-4319-8F10-5CC5A2A646A6}" type="pres">
      <dgm:prSet presAssocID="{0B89D635-759D-48B1-97D9-277B43E829B8}" presName="Name18" presStyleLbl="sibTrans2D1" presStyleIdx="1" presStyleCnt="4"/>
      <dgm:spPr/>
      <dgm:t>
        <a:bodyPr/>
        <a:lstStyle/>
        <a:p>
          <a:endParaRPr lang="zh-CN" altLang="en-US"/>
        </a:p>
      </dgm:t>
    </dgm:pt>
    <dgm:pt modelId="{4943B935-8A72-4A5B-9259-AEBE4125E017}" type="pres">
      <dgm:prSet presAssocID="{851B4A0B-42BF-4E62-85DA-531531CC6DF8}" presName="composite1" presStyleCnt="0"/>
      <dgm:spPr/>
    </dgm:pt>
    <dgm:pt modelId="{A6E5CE41-14D1-4F86-A98D-86FC809C43D4}" type="pres">
      <dgm:prSet presAssocID="{851B4A0B-42BF-4E62-85DA-531531CC6DF8}" presName="dummyNode1" presStyleLbl="node1" presStyleIdx="1" presStyleCnt="5"/>
      <dgm:spPr/>
    </dgm:pt>
    <dgm:pt modelId="{EFA6C64B-4F7C-4B2F-AD9E-2A12520B996F}" type="pres">
      <dgm:prSet presAssocID="{851B4A0B-42BF-4E62-85DA-531531CC6DF8}" presName="childNode1" presStyleLbl="bgAcc1" presStyleIdx="2" presStyleCnt="5" custScaleY="1156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EF2E95-5158-4A68-BFB6-735C6270794C}" type="pres">
      <dgm:prSet presAssocID="{851B4A0B-42BF-4E62-85DA-531531CC6DF8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50AD9A-E833-4509-87BF-BB4E6532B05B}" type="pres">
      <dgm:prSet presAssocID="{851B4A0B-42BF-4E62-85DA-531531CC6DF8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0DBC85-0420-4E68-A48C-142E353BB03F}" type="pres">
      <dgm:prSet presAssocID="{851B4A0B-42BF-4E62-85DA-531531CC6DF8}" presName="connSite1" presStyleCnt="0"/>
      <dgm:spPr/>
    </dgm:pt>
    <dgm:pt modelId="{865329B7-06CB-4AD7-BA9B-6EFE0B21122F}" type="pres">
      <dgm:prSet presAssocID="{21BBBAAC-5107-4D9E-8D6B-AAF5C0AA847D}" presName="Name9" presStyleLbl="sibTrans2D1" presStyleIdx="2" presStyleCnt="4"/>
      <dgm:spPr/>
      <dgm:t>
        <a:bodyPr/>
        <a:lstStyle/>
        <a:p>
          <a:endParaRPr lang="zh-CN" altLang="en-US"/>
        </a:p>
      </dgm:t>
    </dgm:pt>
    <dgm:pt modelId="{EA7F4BA7-BDC5-4F81-80C1-E84CB8F6E06E}" type="pres">
      <dgm:prSet presAssocID="{E8CBE0B9-1219-4F7A-8FC7-41951E8DA0B9}" presName="composite2" presStyleCnt="0"/>
      <dgm:spPr/>
    </dgm:pt>
    <dgm:pt modelId="{7B58C6D6-610D-4FBE-BCD5-03430A200F27}" type="pres">
      <dgm:prSet presAssocID="{E8CBE0B9-1219-4F7A-8FC7-41951E8DA0B9}" presName="dummyNode2" presStyleLbl="node1" presStyleIdx="2" presStyleCnt="5"/>
      <dgm:spPr/>
    </dgm:pt>
    <dgm:pt modelId="{5D490757-6C71-4231-A3C5-996652E63690}" type="pres">
      <dgm:prSet presAssocID="{E8CBE0B9-1219-4F7A-8FC7-41951E8DA0B9}" presName="childNode2" presStyleLbl="bgAcc1" presStyleIdx="3" presStyleCnt="5" custScaleY="13888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D8FB87-2638-4BB0-84EE-5262A4A20A78}" type="pres">
      <dgm:prSet presAssocID="{E8CBE0B9-1219-4F7A-8FC7-41951E8DA0B9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6973DB-95D4-49FB-A14F-BE3610A6EC77}" type="pres">
      <dgm:prSet presAssocID="{E8CBE0B9-1219-4F7A-8FC7-41951E8DA0B9}" presName="parentNode2" presStyleLbl="node1" presStyleIdx="3" presStyleCnt="5" custLinFactNeighborX="2198" custLinFactNeighborY="-1745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A42044-8C10-4DE4-8CB1-7860C424EE42}" type="pres">
      <dgm:prSet presAssocID="{E8CBE0B9-1219-4F7A-8FC7-41951E8DA0B9}" presName="connSite2" presStyleCnt="0"/>
      <dgm:spPr/>
    </dgm:pt>
    <dgm:pt modelId="{05E7EE1B-B039-4864-B5E6-6E4B3DDF9125}" type="pres">
      <dgm:prSet presAssocID="{C41740A7-3850-44C3-BB1D-7EFF5CF1A26B}" presName="Name18" presStyleLbl="sibTrans2D1" presStyleIdx="3" presStyleCnt="4"/>
      <dgm:spPr/>
      <dgm:t>
        <a:bodyPr/>
        <a:lstStyle/>
        <a:p>
          <a:endParaRPr lang="zh-CN" altLang="en-US"/>
        </a:p>
      </dgm:t>
    </dgm:pt>
    <dgm:pt modelId="{331F890F-B996-4354-BA4F-FC169B457C77}" type="pres">
      <dgm:prSet presAssocID="{F6A468E2-535C-453F-91EC-BECFC5B96BF3}" presName="composite1" presStyleCnt="0"/>
      <dgm:spPr/>
    </dgm:pt>
    <dgm:pt modelId="{DD873A48-953B-4B1E-A8CE-E42BE1D43B0F}" type="pres">
      <dgm:prSet presAssocID="{F6A468E2-535C-453F-91EC-BECFC5B96BF3}" presName="dummyNode1" presStyleLbl="node1" presStyleIdx="3" presStyleCnt="5"/>
      <dgm:spPr/>
    </dgm:pt>
    <dgm:pt modelId="{9853CBB6-0CB3-43F8-8501-34AD99061099}" type="pres">
      <dgm:prSet presAssocID="{F6A468E2-535C-453F-91EC-BECFC5B96BF3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2A18A5-2679-4314-9A41-637DB044EB5D}" type="pres">
      <dgm:prSet presAssocID="{F6A468E2-535C-453F-91EC-BECFC5B96BF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BC6C30-F868-4133-BC6D-5524941A93F4}" type="pres">
      <dgm:prSet presAssocID="{F6A468E2-535C-453F-91EC-BECFC5B96BF3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BF0FCD-B8B3-42CD-936A-79DFA74E2878}" type="pres">
      <dgm:prSet presAssocID="{F6A468E2-535C-453F-91EC-BECFC5B96BF3}" presName="connSite1" presStyleCnt="0"/>
      <dgm:spPr/>
    </dgm:pt>
  </dgm:ptLst>
  <dgm:cxnLst>
    <dgm:cxn modelId="{7DF0A0C8-B9D0-4C30-B4C5-872D1D6BB175}" type="presOf" srcId="{C41740A7-3850-44C3-BB1D-7EFF5CF1A26B}" destId="{05E7EE1B-B039-4864-B5E6-6E4B3DDF9125}" srcOrd="0" destOrd="0" presId="urn:microsoft.com/office/officeart/2005/8/layout/hProcess4#1"/>
    <dgm:cxn modelId="{B362EF0D-ABB5-4560-BA35-CABC08371916}" srcId="{52DAA5A2-74E1-4114-AF4A-1783DB0BA14C}" destId="{EADDD4AC-81D0-4EC5-9D46-31CE64197409}" srcOrd="1" destOrd="0" parTransId="{2A856AAC-01C9-4202-80E7-A97EFE9C561F}" sibTransId="{300F1936-C5FF-4A75-B67C-E7A65037CFFF}"/>
    <dgm:cxn modelId="{45989977-17CB-493F-929A-2D36BDD822EE}" type="presOf" srcId="{34DB40B2-4F64-42EF-83FE-16991BF04830}" destId="{5D490757-6C71-4231-A3C5-996652E63690}" srcOrd="0" destOrd="4" presId="urn:microsoft.com/office/officeart/2005/8/layout/hProcess4#1"/>
    <dgm:cxn modelId="{230CDCFB-0082-4BD3-8E54-17A336D6CCAB}" type="presOf" srcId="{851B4A0B-42BF-4E62-85DA-531531CC6DF8}" destId="{3950AD9A-E833-4509-87BF-BB4E6532B05B}" srcOrd="0" destOrd="0" presId="urn:microsoft.com/office/officeart/2005/8/layout/hProcess4#1"/>
    <dgm:cxn modelId="{CD9853ED-7704-4EF8-BF25-691FD108E5F9}" type="presOf" srcId="{3C966C57-DD15-41F6-8BFC-43ECCB6A654B}" destId="{9A2A18A5-2679-4314-9A41-637DB044EB5D}" srcOrd="1" destOrd="0" presId="urn:microsoft.com/office/officeart/2005/8/layout/hProcess4#1"/>
    <dgm:cxn modelId="{50660DF6-DEE9-409F-8119-B8DC92681CE3}" srcId="{9B021425-D464-4DBF-854B-6432F8DBF12C}" destId="{1302D614-5460-42C4-A59C-34386CAC0696}" srcOrd="0" destOrd="0" parTransId="{528C6977-3F39-412B-8817-FB3437CDFF29}" sibTransId="{9C3B7F3A-142D-4385-8DEE-36198F6AA9EF}"/>
    <dgm:cxn modelId="{826EF021-6C13-4B65-B36E-75A36A798899}" type="presOf" srcId="{34DB40B2-4F64-42EF-83FE-16991BF04830}" destId="{66D8FB87-2638-4BB0-84EE-5262A4A20A78}" srcOrd="1" destOrd="4" presId="urn:microsoft.com/office/officeart/2005/8/layout/hProcess4#1"/>
    <dgm:cxn modelId="{6B69775E-B817-4B2B-8B54-EFBE389DD226}" type="presOf" srcId="{1302D614-5460-42C4-A59C-34386CAC0696}" destId="{56C63360-0738-42A6-8E0E-F848E0C9BCBF}" srcOrd="1" destOrd="1" presId="urn:microsoft.com/office/officeart/2005/8/layout/hProcess4#1"/>
    <dgm:cxn modelId="{46C19A2A-DEC7-4A89-9194-CAA551D36FCD}" type="presOf" srcId="{983CA0F5-B5CF-44CC-B999-A9D1F8C5F01B}" destId="{98EF2E95-5158-4A68-BFB6-735C6270794C}" srcOrd="1" destOrd="1" presId="urn:microsoft.com/office/officeart/2005/8/layout/hProcess4#1"/>
    <dgm:cxn modelId="{D41F48F9-9B55-4CE8-8936-567582F2C1BF}" type="presOf" srcId="{E798C7AA-95AA-46D3-9CCE-307494AE4D04}" destId="{BD87297B-30E5-4127-B55D-906B92479D32}" srcOrd="0" destOrd="0" presId="urn:microsoft.com/office/officeart/2005/8/layout/hProcess4#1"/>
    <dgm:cxn modelId="{AB84735F-0850-464B-85A0-AFB00D9254A1}" type="presOf" srcId="{0B89D635-759D-48B1-97D9-277B43E829B8}" destId="{15BE1FD4-7202-4319-8F10-5CC5A2A646A6}" srcOrd="0" destOrd="0" presId="urn:microsoft.com/office/officeart/2005/8/layout/hProcess4#1"/>
    <dgm:cxn modelId="{07CD39BE-241A-42FA-BAC8-33FCD0E3A3FA}" srcId="{9B021425-D464-4DBF-854B-6432F8DBF12C}" destId="{8D5AC9AB-D326-49F5-B473-F5A862327F0D}" srcOrd="2" destOrd="0" parTransId="{AC7C1B53-80FE-4C23-9938-29B19D1F3CE9}" sibTransId="{CDAB1420-1E03-42D1-837D-9AE5EF6C5F34}"/>
    <dgm:cxn modelId="{967059C7-9B4A-4015-BC04-F6D67C713F50}" srcId="{9B021425-D464-4DBF-854B-6432F8DBF12C}" destId="{1C39878D-4417-4642-8DA9-84054BDF8BE4}" srcOrd="1" destOrd="0" parTransId="{859A38DD-8871-48FA-8083-DC500DB1EBB1}" sibTransId="{BEFA2942-866F-43A4-85BB-4C4B1DBA4B31}"/>
    <dgm:cxn modelId="{009D35BB-D495-41D8-B072-5AC4EA0CA4BC}" type="presOf" srcId="{746F3898-0D97-4838-B81D-B356A81E6869}" destId="{66D8FB87-2638-4BB0-84EE-5262A4A20A78}" srcOrd="1" destOrd="0" presId="urn:microsoft.com/office/officeart/2005/8/layout/hProcess4#1"/>
    <dgm:cxn modelId="{7CCF3185-ABF1-43FC-9F1C-9973B9F1B50F}" type="presOf" srcId="{C1D41D9A-1CE5-4F33-ABC8-6C8727E594C7}" destId="{9A2A18A5-2679-4314-9A41-637DB044EB5D}" srcOrd="1" destOrd="2" presId="urn:microsoft.com/office/officeart/2005/8/layout/hProcess4#1"/>
    <dgm:cxn modelId="{72646A49-CB37-4C88-B51D-8DD284FB425D}" type="presOf" srcId="{4426F176-3084-475A-AB0D-ABF8E8645989}" destId="{9A2A18A5-2679-4314-9A41-637DB044EB5D}" srcOrd="1" destOrd="1" presId="urn:microsoft.com/office/officeart/2005/8/layout/hProcess4#1"/>
    <dgm:cxn modelId="{447EA6CD-5149-4C50-8566-CB7C5C8448E0}" type="presOf" srcId="{1302D614-5460-42C4-A59C-34386CAC0696}" destId="{D59D8434-2CED-4AEA-8621-6C6A5F2749C9}" srcOrd="0" destOrd="1" presId="urn:microsoft.com/office/officeart/2005/8/layout/hProcess4#1"/>
    <dgm:cxn modelId="{D9DF7304-2FCD-4DEF-9258-94D5D76BA2F7}" srcId="{E798C7AA-95AA-46D3-9CCE-307494AE4D04}" destId="{52DAA5A2-74E1-4114-AF4A-1783DB0BA14C}" srcOrd="1" destOrd="0" parTransId="{C71FF709-6AFA-4F6C-B7DA-A13A4182EFC9}" sibTransId="{0B89D635-759D-48B1-97D9-277B43E829B8}"/>
    <dgm:cxn modelId="{DF4CA3A7-3D5D-4B9F-96D6-102C80204147}" type="presOf" srcId="{1C39878D-4417-4642-8DA9-84054BDF8BE4}" destId="{56C63360-0738-42A6-8E0E-F848E0C9BCBF}" srcOrd="1" destOrd="2" presId="urn:microsoft.com/office/officeart/2005/8/layout/hProcess4#1"/>
    <dgm:cxn modelId="{ABBDF84E-AB7E-4AFD-8BB2-FF6BE15C6F80}" type="presOf" srcId="{9B021425-D464-4DBF-854B-6432F8DBF12C}" destId="{56C63360-0738-42A6-8E0E-F848E0C9BCBF}" srcOrd="1" destOrd="0" presId="urn:microsoft.com/office/officeart/2005/8/layout/hProcess4#1"/>
    <dgm:cxn modelId="{049BB253-4306-4812-B859-8E823109C838}" type="presOf" srcId="{920DE0F4-0B96-47E6-B375-3114C13010E3}" destId="{DBFBD799-1D58-4648-80E5-9C1AC56DE527}" srcOrd="0" destOrd="0" presId="urn:microsoft.com/office/officeart/2005/8/layout/hProcess4#1"/>
    <dgm:cxn modelId="{0EAB28B2-444E-4A04-B67B-4FDE8B4AF466}" srcId="{E8CBE0B9-1219-4F7A-8FC7-41951E8DA0B9}" destId="{36A6559D-4E01-4E34-AC55-664FC78D7A96}" srcOrd="2" destOrd="0" parTransId="{C49CAE73-E93E-4787-BFE4-3E991285BA83}" sibTransId="{735BEF7E-552B-43D6-864D-BB229AE2A4ED}"/>
    <dgm:cxn modelId="{5DC6756F-93A0-45B6-BD53-DF19AE20C304}" srcId="{52DAA5A2-74E1-4114-AF4A-1783DB0BA14C}" destId="{920DE0F4-0B96-47E6-B375-3114C13010E3}" srcOrd="0" destOrd="0" parTransId="{4E293264-0512-46A6-81FF-84D4B2CD92D0}" sibTransId="{98262287-CCC5-49C8-8A23-28C6FA6E0121}"/>
    <dgm:cxn modelId="{A5DD16AA-4E46-47A6-8177-7068BC940C88}" type="presOf" srcId="{4426F176-3084-475A-AB0D-ABF8E8645989}" destId="{9853CBB6-0CB3-43F8-8501-34AD99061099}" srcOrd="0" destOrd="1" presId="urn:microsoft.com/office/officeart/2005/8/layout/hProcess4#1"/>
    <dgm:cxn modelId="{3EC1F08F-E03F-4183-8607-0EBC3EC2C4D0}" srcId="{E798C7AA-95AA-46D3-9CCE-307494AE4D04}" destId="{055512AE-8E8B-4DB1-9914-397FB794EB5D}" srcOrd="0" destOrd="0" parTransId="{E0129165-D349-422D-AFAB-B9B9B4F8237E}" sibTransId="{FBC720C9-D452-4559-95E7-1CCBC09B3016}"/>
    <dgm:cxn modelId="{402F6FA7-CAFC-4DBC-AD7D-30569E6BDFF4}" type="presOf" srcId="{1C39878D-4417-4642-8DA9-84054BDF8BE4}" destId="{D59D8434-2CED-4AEA-8621-6C6A5F2749C9}" srcOrd="0" destOrd="2" presId="urn:microsoft.com/office/officeart/2005/8/layout/hProcess4#1"/>
    <dgm:cxn modelId="{F0EBDF94-8828-4B85-BFAB-EC6EA6E3DDD3}" srcId="{F6A468E2-535C-453F-91EC-BECFC5B96BF3}" destId="{C1D41D9A-1CE5-4F33-ABC8-6C8727E594C7}" srcOrd="2" destOrd="0" parTransId="{1BF6BE8D-E277-47E3-9B7E-61FA3710F61F}" sibTransId="{D5A88D9D-FC3F-4156-8272-7EA1B4FFC078}"/>
    <dgm:cxn modelId="{ACA47634-7E19-4786-A495-A320C7E494C2}" srcId="{E798C7AA-95AA-46D3-9CCE-307494AE4D04}" destId="{E8CBE0B9-1219-4F7A-8FC7-41951E8DA0B9}" srcOrd="3" destOrd="0" parTransId="{94A9A230-8F5B-4BF2-88D4-4C815FE7ACD8}" sibTransId="{C41740A7-3850-44C3-BB1D-7EFF5CF1A26B}"/>
    <dgm:cxn modelId="{51F41683-1321-416A-9698-6472F09DBBF5}" type="presOf" srcId="{F6A468E2-535C-453F-91EC-BECFC5B96BF3}" destId="{38BC6C30-F868-4133-BC6D-5524941A93F4}" srcOrd="0" destOrd="0" presId="urn:microsoft.com/office/officeart/2005/8/layout/hProcess4#1"/>
    <dgm:cxn modelId="{ADE9F208-10D7-4312-9DE7-246A769E6DE8}" srcId="{055512AE-8E8B-4DB1-9914-397FB794EB5D}" destId="{9B021425-D464-4DBF-854B-6432F8DBF12C}" srcOrd="0" destOrd="0" parTransId="{D3DC2AA1-14A6-4A29-B276-A82B2FCCDE45}" sibTransId="{E18F6AA7-7268-48FE-938D-6721DD332C8A}"/>
    <dgm:cxn modelId="{452BF5F0-4375-428A-A4A6-6594C3DB2631}" srcId="{F6A468E2-535C-453F-91EC-BECFC5B96BF3}" destId="{3C966C57-DD15-41F6-8BFC-43ECCB6A654B}" srcOrd="0" destOrd="0" parTransId="{DE3F027B-06A2-4FCC-884E-20B2C14336E9}" sibTransId="{68B8B02B-76CB-4F17-AEAC-00285DB83826}"/>
    <dgm:cxn modelId="{C9D51E9E-5B7D-4C8B-AD0D-37DDD9D2916C}" srcId="{E8CBE0B9-1219-4F7A-8FC7-41951E8DA0B9}" destId="{746F3898-0D97-4838-B81D-B356A81E6869}" srcOrd="0" destOrd="0" parTransId="{AFDF1871-249F-4ACB-8949-A661F2F41C69}" sibTransId="{547E8D9C-F81D-4EE3-B043-D57ADE9A9B91}"/>
    <dgm:cxn modelId="{DF574C0C-2507-4837-B22E-2C95A3F1086A}" srcId="{E8CBE0B9-1219-4F7A-8FC7-41951E8DA0B9}" destId="{F3E34A10-67CC-4D03-99C6-1D7C5DF69D04}" srcOrd="1" destOrd="0" parTransId="{19BA890A-D218-4AC7-9BAE-5C9D730DEA95}" sibTransId="{5984C2C2-99E8-4CBB-B032-F3DBB7D87903}"/>
    <dgm:cxn modelId="{B05530B1-F1C7-4A41-81AF-B3E204F45D24}" srcId="{E798C7AA-95AA-46D3-9CCE-307494AE4D04}" destId="{851B4A0B-42BF-4E62-85DA-531531CC6DF8}" srcOrd="2" destOrd="0" parTransId="{4588B904-30AC-4332-AFBC-5FD25044F5C4}" sibTransId="{21BBBAAC-5107-4D9E-8D6B-AAF5C0AA847D}"/>
    <dgm:cxn modelId="{BAD6051B-FBED-4BC8-8E8C-D0C7E1BD3F77}" type="presOf" srcId="{EADDD4AC-81D0-4EC5-9D46-31CE64197409}" destId="{9A40D6EE-8D30-46B6-AC32-FA7AD9272C27}" srcOrd="1" destOrd="1" presId="urn:microsoft.com/office/officeart/2005/8/layout/hProcess4#1"/>
    <dgm:cxn modelId="{38340A11-BD4C-46EF-99F6-3700F1DB99EA}" type="presOf" srcId="{36A6559D-4E01-4E34-AC55-664FC78D7A96}" destId="{66D8FB87-2638-4BB0-84EE-5262A4A20A78}" srcOrd="1" destOrd="2" presId="urn:microsoft.com/office/officeart/2005/8/layout/hProcess4#1"/>
    <dgm:cxn modelId="{A70BBB43-40EF-4AF3-A4EC-8EB203D5CBEF}" srcId="{851B4A0B-42BF-4E62-85DA-531531CC6DF8}" destId="{5EFA39F7-7515-4613-8435-F0931B97CEDA}" srcOrd="2" destOrd="0" parTransId="{EA567A43-69A9-4EAC-A6F9-D6E109BF002B}" sibTransId="{327533C6-A140-46A5-BA49-7477CEDCADFE}"/>
    <dgm:cxn modelId="{0C74B91B-FD0F-4B30-BE90-AB8CC956410D}" srcId="{851B4A0B-42BF-4E62-85DA-531531CC6DF8}" destId="{083BC912-BFF0-470D-B129-28C214FCFC08}" srcOrd="0" destOrd="0" parTransId="{76505D84-B529-46CD-B6FD-63FED8D44052}" sibTransId="{2301EE6F-99CF-471C-8941-07AB1A43DD7B}"/>
    <dgm:cxn modelId="{002E66E9-9290-4C83-AB3E-131EC37C804C}" type="presOf" srcId="{6CF39CFE-B016-41CA-944A-8CE10BDD4FC8}" destId="{EFA6C64B-4F7C-4B2F-AD9E-2A12520B996F}" srcOrd="0" destOrd="3" presId="urn:microsoft.com/office/officeart/2005/8/layout/hProcess4#1"/>
    <dgm:cxn modelId="{57C3D6E1-3BAE-4C41-9D47-D608F19F1618}" type="presOf" srcId="{6AD7370C-484D-4014-B316-A1DEF51C9C31}" destId="{66D8FB87-2638-4BB0-84EE-5262A4A20A78}" srcOrd="1" destOrd="3" presId="urn:microsoft.com/office/officeart/2005/8/layout/hProcess4#1"/>
    <dgm:cxn modelId="{316BCC86-76B9-4628-B624-24D0B786868C}" type="presOf" srcId="{083BC912-BFF0-470D-B129-28C214FCFC08}" destId="{EFA6C64B-4F7C-4B2F-AD9E-2A12520B996F}" srcOrd="0" destOrd="0" presId="urn:microsoft.com/office/officeart/2005/8/layout/hProcess4#1"/>
    <dgm:cxn modelId="{B8DB240E-98F6-4123-BB48-4ECF3002EC77}" type="presOf" srcId="{9B021425-D464-4DBF-854B-6432F8DBF12C}" destId="{D59D8434-2CED-4AEA-8621-6C6A5F2749C9}" srcOrd="0" destOrd="0" presId="urn:microsoft.com/office/officeart/2005/8/layout/hProcess4#1"/>
    <dgm:cxn modelId="{91E8926F-C965-4F26-90D1-F0B9192C489B}" type="presOf" srcId="{8D5AC9AB-D326-49F5-B473-F5A862327F0D}" destId="{D59D8434-2CED-4AEA-8621-6C6A5F2749C9}" srcOrd="0" destOrd="3" presId="urn:microsoft.com/office/officeart/2005/8/layout/hProcess4#1"/>
    <dgm:cxn modelId="{6CF3D360-B38B-4B55-8B69-1F96C10D66D1}" type="presOf" srcId="{FBC720C9-D452-4559-95E7-1CCBC09B3016}" destId="{2885BE47-8C55-4BD3-B4A6-90AD7107A722}" srcOrd="0" destOrd="0" presId="urn:microsoft.com/office/officeart/2005/8/layout/hProcess4#1"/>
    <dgm:cxn modelId="{F551491D-7AB8-4698-9E09-BF8870AF7528}" srcId="{E8CBE0B9-1219-4F7A-8FC7-41951E8DA0B9}" destId="{6AD7370C-484D-4014-B316-A1DEF51C9C31}" srcOrd="3" destOrd="0" parTransId="{3C7A6A3C-C750-4879-A463-4D6D1D6F7231}" sibTransId="{85365DA9-CA2D-49C8-8CC8-C6DE05701123}"/>
    <dgm:cxn modelId="{26FA9752-D2F2-4469-ADD3-8F1284174065}" srcId="{F6A468E2-535C-453F-91EC-BECFC5B96BF3}" destId="{4426F176-3084-475A-AB0D-ABF8E8645989}" srcOrd="1" destOrd="0" parTransId="{336802E8-9EF4-448B-931D-B2F5D456DC8B}" sibTransId="{8D3466BE-3E1A-4AD4-A737-F38A022EE731}"/>
    <dgm:cxn modelId="{6A7E4D18-6C59-4FF2-A297-D1AE672EDAD2}" type="presOf" srcId="{52DAA5A2-74E1-4114-AF4A-1783DB0BA14C}" destId="{811DF45F-CEA8-4253-84DE-1865923E99A2}" srcOrd="0" destOrd="0" presId="urn:microsoft.com/office/officeart/2005/8/layout/hProcess4#1"/>
    <dgm:cxn modelId="{05FEF80C-F8D1-4F13-A6FF-7EB826C64EC1}" type="presOf" srcId="{E8CBE0B9-1219-4F7A-8FC7-41951E8DA0B9}" destId="{CA6973DB-95D4-49FB-A14F-BE3610A6EC77}" srcOrd="0" destOrd="0" presId="urn:microsoft.com/office/officeart/2005/8/layout/hProcess4#1"/>
    <dgm:cxn modelId="{23E7B56D-1CD4-46B1-A0EA-9BF35FB49394}" type="presOf" srcId="{6CF39CFE-B016-41CA-944A-8CE10BDD4FC8}" destId="{98EF2E95-5158-4A68-BFB6-735C6270794C}" srcOrd="1" destOrd="3" presId="urn:microsoft.com/office/officeart/2005/8/layout/hProcess4#1"/>
    <dgm:cxn modelId="{726E2955-CF3F-4025-9222-597D6AEB15CC}" type="presOf" srcId="{3C966C57-DD15-41F6-8BFC-43ECCB6A654B}" destId="{9853CBB6-0CB3-43F8-8501-34AD99061099}" srcOrd="0" destOrd="0" presId="urn:microsoft.com/office/officeart/2005/8/layout/hProcess4#1"/>
    <dgm:cxn modelId="{5F7B50BE-1F7F-4141-BFAA-096E563214C4}" srcId="{851B4A0B-42BF-4E62-85DA-531531CC6DF8}" destId="{6CF39CFE-B016-41CA-944A-8CE10BDD4FC8}" srcOrd="3" destOrd="0" parTransId="{780A14AE-2E11-4038-8E0B-022BA87042B8}" sibTransId="{C4FFBE0C-22C9-4A00-A5EA-6BC610D5AAD3}"/>
    <dgm:cxn modelId="{D2323F53-059A-493F-A0C7-8FBDE2F78AA9}" type="presOf" srcId="{8D5AC9AB-D326-49F5-B473-F5A862327F0D}" destId="{56C63360-0738-42A6-8E0E-F848E0C9BCBF}" srcOrd="1" destOrd="3" presId="urn:microsoft.com/office/officeart/2005/8/layout/hProcess4#1"/>
    <dgm:cxn modelId="{55391B5B-6561-4677-8D9A-B112F9AFA0D3}" type="presOf" srcId="{36A6559D-4E01-4E34-AC55-664FC78D7A96}" destId="{5D490757-6C71-4231-A3C5-996652E63690}" srcOrd="0" destOrd="2" presId="urn:microsoft.com/office/officeart/2005/8/layout/hProcess4#1"/>
    <dgm:cxn modelId="{47D4215E-AE12-4402-92E9-330C5E5287B0}" type="presOf" srcId="{C1D41D9A-1CE5-4F33-ABC8-6C8727E594C7}" destId="{9853CBB6-0CB3-43F8-8501-34AD99061099}" srcOrd="0" destOrd="2" presId="urn:microsoft.com/office/officeart/2005/8/layout/hProcess4#1"/>
    <dgm:cxn modelId="{7390E97A-8AEE-4986-85FA-76C4EE01D42E}" type="presOf" srcId="{6AD7370C-484D-4014-B316-A1DEF51C9C31}" destId="{5D490757-6C71-4231-A3C5-996652E63690}" srcOrd="0" destOrd="3" presId="urn:microsoft.com/office/officeart/2005/8/layout/hProcess4#1"/>
    <dgm:cxn modelId="{DE3CC129-769F-4716-B928-B9E45094A32B}" type="presOf" srcId="{055512AE-8E8B-4DB1-9914-397FB794EB5D}" destId="{7A6AECCA-1425-4C8E-9A99-8DF1609EBD94}" srcOrd="0" destOrd="0" presId="urn:microsoft.com/office/officeart/2005/8/layout/hProcess4#1"/>
    <dgm:cxn modelId="{DD062873-6CE5-4E36-AC07-4749B92AD497}" type="presOf" srcId="{746F3898-0D97-4838-B81D-B356A81E6869}" destId="{5D490757-6C71-4231-A3C5-996652E63690}" srcOrd="0" destOrd="0" presId="urn:microsoft.com/office/officeart/2005/8/layout/hProcess4#1"/>
    <dgm:cxn modelId="{0525C182-8629-42CB-B192-F6A46B8E2E6B}" type="presOf" srcId="{21BBBAAC-5107-4D9E-8D6B-AAF5C0AA847D}" destId="{865329B7-06CB-4AD7-BA9B-6EFE0B21122F}" srcOrd="0" destOrd="0" presId="urn:microsoft.com/office/officeart/2005/8/layout/hProcess4#1"/>
    <dgm:cxn modelId="{8136F3F7-2F79-49E2-95FC-6506548036D0}" type="presOf" srcId="{F3E34A10-67CC-4D03-99C6-1D7C5DF69D04}" destId="{66D8FB87-2638-4BB0-84EE-5262A4A20A78}" srcOrd="1" destOrd="1" presId="urn:microsoft.com/office/officeart/2005/8/layout/hProcess4#1"/>
    <dgm:cxn modelId="{DD8794E3-B376-475B-8440-3E52A28CC59E}" srcId="{E798C7AA-95AA-46D3-9CCE-307494AE4D04}" destId="{F6A468E2-535C-453F-91EC-BECFC5B96BF3}" srcOrd="4" destOrd="0" parTransId="{C9365F2E-79D4-4CB5-B171-AB16D63613D2}" sibTransId="{F717E822-CAE6-40A7-851B-A1A95EFDBEA7}"/>
    <dgm:cxn modelId="{63A2518A-1D47-4C1E-A038-007FC411775D}" srcId="{E8CBE0B9-1219-4F7A-8FC7-41951E8DA0B9}" destId="{34DB40B2-4F64-42EF-83FE-16991BF04830}" srcOrd="4" destOrd="0" parTransId="{FBD02B3D-3E7A-491C-995B-D77BA47C8F72}" sibTransId="{CF66E152-CE7C-4109-9F72-4ED6B45FD9D7}"/>
    <dgm:cxn modelId="{87A76527-E389-45E7-A4E8-4969858EBB31}" type="presOf" srcId="{5EFA39F7-7515-4613-8435-F0931B97CEDA}" destId="{EFA6C64B-4F7C-4B2F-AD9E-2A12520B996F}" srcOrd="0" destOrd="2" presId="urn:microsoft.com/office/officeart/2005/8/layout/hProcess4#1"/>
    <dgm:cxn modelId="{7E9C7FAD-79DC-49F8-8FC8-6CE224D113B8}" srcId="{851B4A0B-42BF-4E62-85DA-531531CC6DF8}" destId="{983CA0F5-B5CF-44CC-B999-A9D1F8C5F01B}" srcOrd="1" destOrd="0" parTransId="{33A2AEDC-65E1-404A-B225-CA3FFA3FEA2F}" sibTransId="{D6E04DFA-A76E-4872-9247-89237A74BF8D}"/>
    <dgm:cxn modelId="{6C156063-9DAB-4AD2-8AF3-D8F611947202}" type="presOf" srcId="{083BC912-BFF0-470D-B129-28C214FCFC08}" destId="{98EF2E95-5158-4A68-BFB6-735C6270794C}" srcOrd="1" destOrd="0" presId="urn:microsoft.com/office/officeart/2005/8/layout/hProcess4#1"/>
    <dgm:cxn modelId="{6C92C1B0-0F14-4ED5-87B9-5F19554F3FFA}" type="presOf" srcId="{920DE0F4-0B96-47E6-B375-3114C13010E3}" destId="{9A40D6EE-8D30-46B6-AC32-FA7AD9272C27}" srcOrd="1" destOrd="0" presId="urn:microsoft.com/office/officeart/2005/8/layout/hProcess4#1"/>
    <dgm:cxn modelId="{FBF080E3-D632-4299-83AF-74B6E61AD589}" type="presOf" srcId="{EADDD4AC-81D0-4EC5-9D46-31CE64197409}" destId="{DBFBD799-1D58-4648-80E5-9C1AC56DE527}" srcOrd="0" destOrd="1" presId="urn:microsoft.com/office/officeart/2005/8/layout/hProcess4#1"/>
    <dgm:cxn modelId="{DC92428C-3554-42B5-83A4-01DDA17F36BB}" type="presOf" srcId="{983CA0F5-B5CF-44CC-B999-A9D1F8C5F01B}" destId="{EFA6C64B-4F7C-4B2F-AD9E-2A12520B996F}" srcOrd="0" destOrd="1" presId="urn:microsoft.com/office/officeart/2005/8/layout/hProcess4#1"/>
    <dgm:cxn modelId="{1DFAD343-5B54-4F93-BB85-57CE49F3E06B}" type="presOf" srcId="{5EFA39F7-7515-4613-8435-F0931B97CEDA}" destId="{98EF2E95-5158-4A68-BFB6-735C6270794C}" srcOrd="1" destOrd="2" presId="urn:microsoft.com/office/officeart/2005/8/layout/hProcess4#1"/>
    <dgm:cxn modelId="{73DC2496-EE6E-48A6-8371-51344AA277A2}" type="presOf" srcId="{F3E34A10-67CC-4D03-99C6-1D7C5DF69D04}" destId="{5D490757-6C71-4231-A3C5-996652E63690}" srcOrd="0" destOrd="1" presId="urn:microsoft.com/office/officeart/2005/8/layout/hProcess4#1"/>
    <dgm:cxn modelId="{ADEC0077-9922-4F09-843B-116FFDDECEDC}" type="presParOf" srcId="{BD87297B-30E5-4127-B55D-906B92479D32}" destId="{B22C0BBA-6E68-4736-8D61-EE05005627D4}" srcOrd="0" destOrd="0" presId="urn:microsoft.com/office/officeart/2005/8/layout/hProcess4#1"/>
    <dgm:cxn modelId="{108440C2-555D-4778-8D7D-E461BA8E2B3E}" type="presParOf" srcId="{BD87297B-30E5-4127-B55D-906B92479D32}" destId="{F3E163E7-08F1-4AC8-8FD2-85486DAF5A63}" srcOrd="1" destOrd="0" presId="urn:microsoft.com/office/officeart/2005/8/layout/hProcess4#1"/>
    <dgm:cxn modelId="{498C6D80-792C-4306-B153-7CCE4D7BFF18}" type="presParOf" srcId="{BD87297B-30E5-4127-B55D-906B92479D32}" destId="{FACAA3C7-2848-418A-A19B-F355148F306A}" srcOrd="2" destOrd="0" presId="urn:microsoft.com/office/officeart/2005/8/layout/hProcess4#1"/>
    <dgm:cxn modelId="{C4A5554A-CEED-4DF6-8A3B-3F2D7B46A587}" type="presParOf" srcId="{FACAA3C7-2848-418A-A19B-F355148F306A}" destId="{FF300828-A5D2-4869-A4C2-71FAD11FC86C}" srcOrd="0" destOrd="0" presId="urn:microsoft.com/office/officeart/2005/8/layout/hProcess4#1"/>
    <dgm:cxn modelId="{1A13C4B1-977B-42A6-9BE8-73F44F04A25A}" type="presParOf" srcId="{FF300828-A5D2-4869-A4C2-71FAD11FC86C}" destId="{33777924-8A14-4A06-A35C-F92D4303756D}" srcOrd="0" destOrd="0" presId="urn:microsoft.com/office/officeart/2005/8/layout/hProcess4#1"/>
    <dgm:cxn modelId="{C06B0379-0047-4981-8351-DB12B8E1B2A6}" type="presParOf" srcId="{FF300828-A5D2-4869-A4C2-71FAD11FC86C}" destId="{D59D8434-2CED-4AEA-8621-6C6A5F2749C9}" srcOrd="1" destOrd="0" presId="urn:microsoft.com/office/officeart/2005/8/layout/hProcess4#1"/>
    <dgm:cxn modelId="{F2500249-2044-44D5-8DC3-FE9375CA1F24}" type="presParOf" srcId="{FF300828-A5D2-4869-A4C2-71FAD11FC86C}" destId="{56C63360-0738-42A6-8E0E-F848E0C9BCBF}" srcOrd="2" destOrd="0" presId="urn:microsoft.com/office/officeart/2005/8/layout/hProcess4#1"/>
    <dgm:cxn modelId="{51B663E0-16DC-48D8-BEBE-95F7D225BF60}" type="presParOf" srcId="{FF300828-A5D2-4869-A4C2-71FAD11FC86C}" destId="{7A6AECCA-1425-4C8E-9A99-8DF1609EBD94}" srcOrd="3" destOrd="0" presId="urn:microsoft.com/office/officeart/2005/8/layout/hProcess4#1"/>
    <dgm:cxn modelId="{078ED3C9-7946-40BA-A20C-22F5CB483F08}" type="presParOf" srcId="{FF300828-A5D2-4869-A4C2-71FAD11FC86C}" destId="{FD95B5D6-66B2-442F-B8C2-B5F19C4A18E0}" srcOrd="4" destOrd="0" presId="urn:microsoft.com/office/officeart/2005/8/layout/hProcess4#1"/>
    <dgm:cxn modelId="{8F77A7F5-D09E-4BDB-BB88-A833D819BD92}" type="presParOf" srcId="{FACAA3C7-2848-418A-A19B-F355148F306A}" destId="{2885BE47-8C55-4BD3-B4A6-90AD7107A722}" srcOrd="1" destOrd="0" presId="urn:microsoft.com/office/officeart/2005/8/layout/hProcess4#1"/>
    <dgm:cxn modelId="{FBF85111-26AA-454A-84F7-AB6599A256B5}" type="presParOf" srcId="{FACAA3C7-2848-418A-A19B-F355148F306A}" destId="{C16C68FA-D7FD-4BCB-8483-24063A36E1C6}" srcOrd="2" destOrd="0" presId="urn:microsoft.com/office/officeart/2005/8/layout/hProcess4#1"/>
    <dgm:cxn modelId="{11CE74EB-BAF2-4F2B-95B9-F55FF03EF5A3}" type="presParOf" srcId="{C16C68FA-D7FD-4BCB-8483-24063A36E1C6}" destId="{ADD7E374-3AA1-4E82-BA6F-BD3A472F74D9}" srcOrd="0" destOrd="0" presId="urn:microsoft.com/office/officeart/2005/8/layout/hProcess4#1"/>
    <dgm:cxn modelId="{11FF93E3-CCC8-4998-A5A4-D01988B47845}" type="presParOf" srcId="{C16C68FA-D7FD-4BCB-8483-24063A36E1C6}" destId="{DBFBD799-1D58-4648-80E5-9C1AC56DE527}" srcOrd="1" destOrd="0" presId="urn:microsoft.com/office/officeart/2005/8/layout/hProcess4#1"/>
    <dgm:cxn modelId="{1D096218-9A20-47B9-A736-FFFBC45F541F}" type="presParOf" srcId="{C16C68FA-D7FD-4BCB-8483-24063A36E1C6}" destId="{9A40D6EE-8D30-46B6-AC32-FA7AD9272C27}" srcOrd="2" destOrd="0" presId="urn:microsoft.com/office/officeart/2005/8/layout/hProcess4#1"/>
    <dgm:cxn modelId="{8724A8A7-FE4C-4989-BE77-7778EBF3D272}" type="presParOf" srcId="{C16C68FA-D7FD-4BCB-8483-24063A36E1C6}" destId="{811DF45F-CEA8-4253-84DE-1865923E99A2}" srcOrd="3" destOrd="0" presId="urn:microsoft.com/office/officeart/2005/8/layout/hProcess4#1"/>
    <dgm:cxn modelId="{79690320-3EF9-4146-87E1-5E02968AA372}" type="presParOf" srcId="{C16C68FA-D7FD-4BCB-8483-24063A36E1C6}" destId="{4FC6FF16-237A-4607-A165-9B55462E5968}" srcOrd="4" destOrd="0" presId="urn:microsoft.com/office/officeart/2005/8/layout/hProcess4#1"/>
    <dgm:cxn modelId="{6606CC0D-AAB8-4C97-8452-1B6431B3221C}" type="presParOf" srcId="{FACAA3C7-2848-418A-A19B-F355148F306A}" destId="{15BE1FD4-7202-4319-8F10-5CC5A2A646A6}" srcOrd="3" destOrd="0" presId="urn:microsoft.com/office/officeart/2005/8/layout/hProcess4#1"/>
    <dgm:cxn modelId="{AD5D4270-8026-4882-B48D-18708D2FCD06}" type="presParOf" srcId="{FACAA3C7-2848-418A-A19B-F355148F306A}" destId="{4943B935-8A72-4A5B-9259-AEBE4125E017}" srcOrd="4" destOrd="0" presId="urn:microsoft.com/office/officeart/2005/8/layout/hProcess4#1"/>
    <dgm:cxn modelId="{05C47079-D092-4ABA-8A86-3464339924D6}" type="presParOf" srcId="{4943B935-8A72-4A5B-9259-AEBE4125E017}" destId="{A6E5CE41-14D1-4F86-A98D-86FC809C43D4}" srcOrd="0" destOrd="0" presId="urn:microsoft.com/office/officeart/2005/8/layout/hProcess4#1"/>
    <dgm:cxn modelId="{BFFF9F82-0B9A-4441-BC2F-CDC059404C06}" type="presParOf" srcId="{4943B935-8A72-4A5B-9259-AEBE4125E017}" destId="{EFA6C64B-4F7C-4B2F-AD9E-2A12520B996F}" srcOrd="1" destOrd="0" presId="urn:microsoft.com/office/officeart/2005/8/layout/hProcess4#1"/>
    <dgm:cxn modelId="{6870BDAA-2AFC-4C6E-9F3E-96684D3E8869}" type="presParOf" srcId="{4943B935-8A72-4A5B-9259-AEBE4125E017}" destId="{98EF2E95-5158-4A68-BFB6-735C6270794C}" srcOrd="2" destOrd="0" presId="urn:microsoft.com/office/officeart/2005/8/layout/hProcess4#1"/>
    <dgm:cxn modelId="{835E73D1-50A7-49A5-B458-0A763A6514D4}" type="presParOf" srcId="{4943B935-8A72-4A5B-9259-AEBE4125E017}" destId="{3950AD9A-E833-4509-87BF-BB4E6532B05B}" srcOrd="3" destOrd="0" presId="urn:microsoft.com/office/officeart/2005/8/layout/hProcess4#1"/>
    <dgm:cxn modelId="{CD8C2446-9723-49BF-94F9-4605C887B01D}" type="presParOf" srcId="{4943B935-8A72-4A5B-9259-AEBE4125E017}" destId="{4F0DBC85-0420-4E68-A48C-142E353BB03F}" srcOrd="4" destOrd="0" presId="urn:microsoft.com/office/officeart/2005/8/layout/hProcess4#1"/>
    <dgm:cxn modelId="{5F28A682-3435-423B-879E-BC306B90C900}" type="presParOf" srcId="{FACAA3C7-2848-418A-A19B-F355148F306A}" destId="{865329B7-06CB-4AD7-BA9B-6EFE0B21122F}" srcOrd="5" destOrd="0" presId="urn:microsoft.com/office/officeart/2005/8/layout/hProcess4#1"/>
    <dgm:cxn modelId="{E013E707-DD5D-44A0-A155-7575A655AE34}" type="presParOf" srcId="{FACAA3C7-2848-418A-A19B-F355148F306A}" destId="{EA7F4BA7-BDC5-4F81-80C1-E84CB8F6E06E}" srcOrd="6" destOrd="0" presId="urn:microsoft.com/office/officeart/2005/8/layout/hProcess4#1"/>
    <dgm:cxn modelId="{1F90CB94-7C5A-4FD1-BDD0-74F9A2B5EED5}" type="presParOf" srcId="{EA7F4BA7-BDC5-4F81-80C1-E84CB8F6E06E}" destId="{7B58C6D6-610D-4FBE-BCD5-03430A200F27}" srcOrd="0" destOrd="0" presId="urn:microsoft.com/office/officeart/2005/8/layout/hProcess4#1"/>
    <dgm:cxn modelId="{964E6A1F-1ED9-472F-92E3-1D109A07E1F9}" type="presParOf" srcId="{EA7F4BA7-BDC5-4F81-80C1-E84CB8F6E06E}" destId="{5D490757-6C71-4231-A3C5-996652E63690}" srcOrd="1" destOrd="0" presId="urn:microsoft.com/office/officeart/2005/8/layout/hProcess4#1"/>
    <dgm:cxn modelId="{3B9DC1E2-4BA5-42EE-B21F-14E3ED160A94}" type="presParOf" srcId="{EA7F4BA7-BDC5-4F81-80C1-E84CB8F6E06E}" destId="{66D8FB87-2638-4BB0-84EE-5262A4A20A78}" srcOrd="2" destOrd="0" presId="urn:microsoft.com/office/officeart/2005/8/layout/hProcess4#1"/>
    <dgm:cxn modelId="{2F057948-3D8E-40AE-A102-76F56E93194F}" type="presParOf" srcId="{EA7F4BA7-BDC5-4F81-80C1-E84CB8F6E06E}" destId="{CA6973DB-95D4-49FB-A14F-BE3610A6EC77}" srcOrd="3" destOrd="0" presId="urn:microsoft.com/office/officeart/2005/8/layout/hProcess4#1"/>
    <dgm:cxn modelId="{CF85E833-4FC1-41D3-BA28-26C7218BFF6E}" type="presParOf" srcId="{EA7F4BA7-BDC5-4F81-80C1-E84CB8F6E06E}" destId="{A1A42044-8C10-4DE4-8CB1-7860C424EE42}" srcOrd="4" destOrd="0" presId="urn:microsoft.com/office/officeart/2005/8/layout/hProcess4#1"/>
    <dgm:cxn modelId="{E0A88DE5-1640-4CD5-B990-F7131033324F}" type="presParOf" srcId="{FACAA3C7-2848-418A-A19B-F355148F306A}" destId="{05E7EE1B-B039-4864-B5E6-6E4B3DDF9125}" srcOrd="7" destOrd="0" presId="urn:microsoft.com/office/officeart/2005/8/layout/hProcess4#1"/>
    <dgm:cxn modelId="{CE57EC66-AB6F-49AC-BA91-E2902E577CAA}" type="presParOf" srcId="{FACAA3C7-2848-418A-A19B-F355148F306A}" destId="{331F890F-B996-4354-BA4F-FC169B457C77}" srcOrd="8" destOrd="0" presId="urn:microsoft.com/office/officeart/2005/8/layout/hProcess4#1"/>
    <dgm:cxn modelId="{AA3A6019-9D23-4A1F-AFC6-E0B6DE962D49}" type="presParOf" srcId="{331F890F-B996-4354-BA4F-FC169B457C77}" destId="{DD873A48-953B-4B1E-A8CE-E42BE1D43B0F}" srcOrd="0" destOrd="0" presId="urn:microsoft.com/office/officeart/2005/8/layout/hProcess4#1"/>
    <dgm:cxn modelId="{0AFA126C-0DA8-44CA-91B3-158E837BC5CB}" type="presParOf" srcId="{331F890F-B996-4354-BA4F-FC169B457C77}" destId="{9853CBB6-0CB3-43F8-8501-34AD99061099}" srcOrd="1" destOrd="0" presId="urn:microsoft.com/office/officeart/2005/8/layout/hProcess4#1"/>
    <dgm:cxn modelId="{C7CB438C-BFED-4CD2-8E22-3B2563B46064}" type="presParOf" srcId="{331F890F-B996-4354-BA4F-FC169B457C77}" destId="{9A2A18A5-2679-4314-9A41-637DB044EB5D}" srcOrd="2" destOrd="0" presId="urn:microsoft.com/office/officeart/2005/8/layout/hProcess4#1"/>
    <dgm:cxn modelId="{B5B562B5-CE8A-4065-A63D-D723E7015CE9}" type="presParOf" srcId="{331F890F-B996-4354-BA4F-FC169B457C77}" destId="{38BC6C30-F868-4133-BC6D-5524941A93F4}" srcOrd="3" destOrd="0" presId="urn:microsoft.com/office/officeart/2005/8/layout/hProcess4#1"/>
    <dgm:cxn modelId="{93F29389-FBB3-42BE-A1EE-9910C8BC51EE}" type="presParOf" srcId="{331F890F-B996-4354-BA4F-FC169B457C77}" destId="{E4BF0FCD-B8B3-42CD-936A-79DFA74E2878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D07AF2-EDAD-4123-B5B9-BF3E4F59A7F0}" type="doc">
      <dgm:prSet loTypeId="urn:microsoft.com/office/officeart/2005/8/layout/ven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3E4C260A-A77C-4542-AC56-933540F764C2}">
      <dgm:prSet custT="1"/>
      <dgm:spPr/>
      <dgm:t>
        <a:bodyPr/>
        <a:lstStyle/>
        <a:p>
          <a:pPr rtl="0"/>
          <a:r>
            <a:rPr lang="zh-CN" sz="1600" b="1" dirty="0" smtClean="0"/>
            <a:t>统一数据</a:t>
          </a:r>
          <a:r>
            <a:rPr lang="zh-CN" sz="1600" b="1" dirty="0" smtClean="0"/>
            <a:t>中心</a:t>
          </a:r>
          <a:endParaRPr lang="en-US" altLang="zh-CN" sz="1600" b="1" dirty="0" smtClean="0"/>
        </a:p>
        <a:p>
          <a:pPr rtl="0"/>
          <a:r>
            <a:rPr lang="zh-CN" sz="1600" b="1" dirty="0" smtClean="0"/>
            <a:t>消除</a:t>
          </a:r>
          <a:r>
            <a:rPr lang="zh-CN" sz="1600" b="1" dirty="0" smtClean="0"/>
            <a:t>数据孤岛</a:t>
          </a:r>
          <a:endParaRPr lang="en-US" sz="1600" b="1" dirty="0"/>
        </a:p>
      </dgm:t>
    </dgm:pt>
    <dgm:pt modelId="{F2F00A1C-0334-4639-B9A9-645CB447FE41}" type="parTrans" cxnId="{169749B1-CC17-4A77-A025-1CA5F83F3B96}">
      <dgm:prSet/>
      <dgm:spPr/>
      <dgm:t>
        <a:bodyPr/>
        <a:lstStyle/>
        <a:p>
          <a:endParaRPr lang="zh-CN" altLang="en-US" sz="1100"/>
        </a:p>
      </dgm:t>
    </dgm:pt>
    <dgm:pt modelId="{C587EC2C-3C77-424E-AB14-BA803679F903}" type="sibTrans" cxnId="{169749B1-CC17-4A77-A025-1CA5F83F3B96}">
      <dgm:prSet/>
      <dgm:spPr/>
      <dgm:t>
        <a:bodyPr/>
        <a:lstStyle/>
        <a:p>
          <a:endParaRPr lang="zh-CN" altLang="en-US" sz="1100"/>
        </a:p>
      </dgm:t>
    </dgm:pt>
    <dgm:pt modelId="{2BCC2C15-88F5-4778-A7FF-38D640D44F13}" type="pres">
      <dgm:prSet presAssocID="{0CD07AF2-EDAD-4123-B5B9-BF3E4F59A7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B6BD456-C164-40CD-B590-77FBA94B955B}" type="pres">
      <dgm:prSet presAssocID="{3E4C260A-A77C-4542-AC56-933540F764C2}" presName="circ1TxSh" presStyleLbl="vennNode1" presStyleIdx="0" presStyleCnt="1" custLinFactNeighborY="-6667"/>
      <dgm:spPr/>
      <dgm:t>
        <a:bodyPr/>
        <a:lstStyle/>
        <a:p>
          <a:endParaRPr lang="zh-CN" altLang="en-US"/>
        </a:p>
      </dgm:t>
    </dgm:pt>
  </dgm:ptLst>
  <dgm:cxnLst>
    <dgm:cxn modelId="{7F12A4AF-CC43-40CD-A13B-64AB653E0C4D}" type="presOf" srcId="{3E4C260A-A77C-4542-AC56-933540F764C2}" destId="{FB6BD456-C164-40CD-B590-77FBA94B955B}" srcOrd="0" destOrd="0" presId="urn:microsoft.com/office/officeart/2005/8/layout/venn1"/>
    <dgm:cxn modelId="{169749B1-CC17-4A77-A025-1CA5F83F3B96}" srcId="{0CD07AF2-EDAD-4123-B5B9-BF3E4F59A7F0}" destId="{3E4C260A-A77C-4542-AC56-933540F764C2}" srcOrd="0" destOrd="0" parTransId="{F2F00A1C-0334-4639-B9A9-645CB447FE41}" sibTransId="{C587EC2C-3C77-424E-AB14-BA803679F903}"/>
    <dgm:cxn modelId="{E234EF89-ED8B-4552-9799-7F27309C73DC}" type="presOf" srcId="{0CD07AF2-EDAD-4123-B5B9-BF3E4F59A7F0}" destId="{2BCC2C15-88F5-4778-A7FF-38D640D44F13}" srcOrd="0" destOrd="0" presId="urn:microsoft.com/office/officeart/2005/8/layout/venn1"/>
    <dgm:cxn modelId="{782190FE-3943-420B-9493-BB8AAC7290B0}" type="presParOf" srcId="{2BCC2C15-88F5-4778-A7FF-38D640D44F13}" destId="{FB6BD456-C164-40CD-B590-77FBA94B955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D07AF2-EDAD-4123-B5B9-BF3E4F59A7F0}" type="doc">
      <dgm:prSet loTypeId="urn:microsoft.com/office/officeart/2005/8/layout/venn1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DAB582B2-C301-483A-8D83-99626AC5DEC6}">
      <dgm:prSet custT="1"/>
      <dgm:spPr/>
      <dgm:t>
        <a:bodyPr/>
        <a:lstStyle/>
        <a:p>
          <a:pPr rtl="0"/>
          <a:r>
            <a:rPr lang="zh-CN" altLang="en-US" sz="1600" b="1" dirty="0" smtClean="0"/>
            <a:t>云端</a:t>
          </a:r>
          <a:r>
            <a:rPr lang="zh-CN" altLang="en-US" sz="1600" b="1" dirty="0" smtClean="0"/>
            <a:t>部署</a:t>
          </a:r>
          <a:endParaRPr lang="en-US" altLang="zh-CN" sz="1600" b="1" dirty="0" smtClean="0"/>
        </a:p>
        <a:p>
          <a:pPr rtl="0"/>
          <a:r>
            <a:rPr lang="zh-CN" altLang="en-US" sz="1600" b="1" dirty="0" smtClean="0"/>
            <a:t>无</a:t>
          </a:r>
          <a:r>
            <a:rPr lang="zh-CN" altLang="en-US" sz="1600" b="1" dirty="0" smtClean="0"/>
            <a:t>区域限制</a:t>
          </a:r>
          <a:endParaRPr lang="zh-CN" altLang="en-US" sz="1600" b="1" dirty="0"/>
        </a:p>
      </dgm:t>
    </dgm:pt>
    <dgm:pt modelId="{B0B613FA-99B0-4B51-8083-674958F19195}" type="parTrans" cxnId="{07B8FDB5-7884-4337-9779-8107D1DFD7E7}">
      <dgm:prSet/>
      <dgm:spPr/>
      <dgm:t>
        <a:bodyPr/>
        <a:lstStyle/>
        <a:p>
          <a:endParaRPr lang="zh-CN" altLang="en-US" sz="1400"/>
        </a:p>
      </dgm:t>
    </dgm:pt>
    <dgm:pt modelId="{78D1EF79-B050-4665-9E7F-8F46416E677F}" type="sibTrans" cxnId="{07B8FDB5-7884-4337-9779-8107D1DFD7E7}">
      <dgm:prSet/>
      <dgm:spPr/>
      <dgm:t>
        <a:bodyPr/>
        <a:lstStyle/>
        <a:p>
          <a:endParaRPr lang="zh-CN" altLang="en-US" sz="1400"/>
        </a:p>
      </dgm:t>
    </dgm:pt>
    <dgm:pt modelId="{2BCC2C15-88F5-4778-A7FF-38D640D44F13}" type="pres">
      <dgm:prSet presAssocID="{0CD07AF2-EDAD-4123-B5B9-BF3E4F59A7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6EDDE76-ABBE-4629-9DF9-C6FBC5D3EA90}" type="pres">
      <dgm:prSet presAssocID="{DAB582B2-C301-483A-8D83-99626AC5DEC6}" presName="circ1TxSh" presStyleLbl="vennNode1" presStyleIdx="0" presStyleCnt="1" custLinFactNeighborX="-503" custLinFactNeighborY="-2428"/>
      <dgm:spPr/>
      <dgm:t>
        <a:bodyPr/>
        <a:lstStyle/>
        <a:p>
          <a:endParaRPr lang="zh-CN" altLang="en-US"/>
        </a:p>
      </dgm:t>
    </dgm:pt>
  </dgm:ptLst>
  <dgm:cxnLst>
    <dgm:cxn modelId="{07B8FDB5-7884-4337-9779-8107D1DFD7E7}" srcId="{0CD07AF2-EDAD-4123-B5B9-BF3E4F59A7F0}" destId="{DAB582B2-C301-483A-8D83-99626AC5DEC6}" srcOrd="0" destOrd="0" parTransId="{B0B613FA-99B0-4B51-8083-674958F19195}" sibTransId="{78D1EF79-B050-4665-9E7F-8F46416E677F}"/>
    <dgm:cxn modelId="{ED21D1E2-240E-4FA7-A873-70A79D599A33}" type="presOf" srcId="{DAB582B2-C301-483A-8D83-99626AC5DEC6}" destId="{B6EDDE76-ABBE-4629-9DF9-C6FBC5D3EA90}" srcOrd="0" destOrd="0" presId="urn:microsoft.com/office/officeart/2005/8/layout/venn1"/>
    <dgm:cxn modelId="{A804DFC1-8DD7-44F1-BC79-ED5CFE26C144}" type="presOf" srcId="{0CD07AF2-EDAD-4123-B5B9-BF3E4F59A7F0}" destId="{2BCC2C15-88F5-4778-A7FF-38D640D44F13}" srcOrd="0" destOrd="0" presId="urn:microsoft.com/office/officeart/2005/8/layout/venn1"/>
    <dgm:cxn modelId="{FF218F8C-603C-447C-9D18-4D88C35BF91B}" type="presParOf" srcId="{2BCC2C15-88F5-4778-A7FF-38D640D44F13}" destId="{B6EDDE76-ABBE-4629-9DF9-C6FBC5D3EA9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D07AF2-EDAD-4123-B5B9-BF3E4F59A7F0}" type="doc">
      <dgm:prSet loTypeId="urn:microsoft.com/office/officeart/2005/8/layout/venn1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528F9A27-3293-46C8-91FD-40932FEC3807}">
      <dgm:prSet custT="1"/>
      <dgm:spPr/>
      <dgm:t>
        <a:bodyPr/>
        <a:lstStyle/>
        <a:p>
          <a:pPr rtl="0"/>
          <a:r>
            <a:rPr lang="zh-CN" altLang="en-US" sz="1600" b="1" dirty="0" smtClean="0"/>
            <a:t>系统</a:t>
          </a:r>
          <a:r>
            <a:rPr lang="zh-CN" altLang="en-US" sz="1600" b="1" dirty="0" smtClean="0"/>
            <a:t>互访</a:t>
          </a:r>
          <a:endParaRPr lang="en-US" altLang="zh-CN" sz="1600" b="1" dirty="0" smtClean="0"/>
        </a:p>
        <a:p>
          <a:pPr rtl="0"/>
          <a:r>
            <a:rPr lang="zh-CN" altLang="en-US" sz="1600" b="1" dirty="0" smtClean="0"/>
            <a:t>资源共享</a:t>
          </a:r>
          <a:endParaRPr lang="zh-CN" altLang="en-US" sz="1600" b="1" dirty="0"/>
        </a:p>
      </dgm:t>
    </dgm:pt>
    <dgm:pt modelId="{3E33BFD9-E53E-4824-8A86-CCBFB89056A9}" type="parTrans" cxnId="{3312DC35-2857-4886-90DF-E99C80F8C559}">
      <dgm:prSet/>
      <dgm:spPr/>
      <dgm:t>
        <a:bodyPr/>
        <a:lstStyle/>
        <a:p>
          <a:endParaRPr lang="zh-CN" altLang="en-US" sz="2000"/>
        </a:p>
      </dgm:t>
    </dgm:pt>
    <dgm:pt modelId="{20E821D0-4412-47F3-8AA8-5BD70496A81F}" type="sibTrans" cxnId="{3312DC35-2857-4886-90DF-E99C80F8C559}">
      <dgm:prSet/>
      <dgm:spPr/>
      <dgm:t>
        <a:bodyPr/>
        <a:lstStyle/>
        <a:p>
          <a:endParaRPr lang="zh-CN" altLang="en-US" sz="2000"/>
        </a:p>
      </dgm:t>
    </dgm:pt>
    <dgm:pt modelId="{2BCC2C15-88F5-4778-A7FF-38D640D44F13}" type="pres">
      <dgm:prSet presAssocID="{0CD07AF2-EDAD-4123-B5B9-BF3E4F59A7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7250F40-F8E0-4637-9AC2-1C7CED6CCF1F}" type="pres">
      <dgm:prSet presAssocID="{528F9A27-3293-46C8-91FD-40932FEC3807}" presName="circ1TxSh" presStyleLbl="vennNode1" presStyleIdx="0" presStyleCnt="1"/>
      <dgm:spPr/>
      <dgm:t>
        <a:bodyPr/>
        <a:lstStyle/>
        <a:p>
          <a:endParaRPr lang="zh-CN" altLang="en-US"/>
        </a:p>
      </dgm:t>
    </dgm:pt>
  </dgm:ptLst>
  <dgm:cxnLst>
    <dgm:cxn modelId="{5BBD1DCB-D854-43CF-A918-14217251C230}" type="presOf" srcId="{528F9A27-3293-46C8-91FD-40932FEC3807}" destId="{97250F40-F8E0-4637-9AC2-1C7CED6CCF1F}" srcOrd="0" destOrd="0" presId="urn:microsoft.com/office/officeart/2005/8/layout/venn1"/>
    <dgm:cxn modelId="{3312DC35-2857-4886-90DF-E99C80F8C559}" srcId="{0CD07AF2-EDAD-4123-B5B9-BF3E4F59A7F0}" destId="{528F9A27-3293-46C8-91FD-40932FEC3807}" srcOrd="0" destOrd="0" parTransId="{3E33BFD9-E53E-4824-8A86-CCBFB89056A9}" sibTransId="{20E821D0-4412-47F3-8AA8-5BD70496A81F}"/>
    <dgm:cxn modelId="{FE9841E0-E5B0-4F13-A3AD-05871FBCA0DA}" type="presOf" srcId="{0CD07AF2-EDAD-4123-B5B9-BF3E4F59A7F0}" destId="{2BCC2C15-88F5-4778-A7FF-38D640D44F13}" srcOrd="0" destOrd="0" presId="urn:microsoft.com/office/officeart/2005/8/layout/venn1"/>
    <dgm:cxn modelId="{6C376C39-F791-415E-B2CC-F195FFC8BD85}" type="presParOf" srcId="{2BCC2C15-88F5-4778-A7FF-38D640D44F13}" destId="{97250F40-F8E0-4637-9AC2-1C7CED6CCF1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316001-D1F8-4B5D-8AE2-51CBB865BE8A}" type="doc">
      <dgm:prSet loTypeId="urn:microsoft.com/office/officeart/2005/8/layout/hierarchy3#1" loCatId="list" qsTypeId="urn:microsoft.com/office/officeart/2005/8/quickstyle/simple5#1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959B5F10-40A6-4D70-8F07-F578142FB26E}">
      <dgm:prSet phldrT="[文本]"/>
      <dgm:spPr/>
      <dgm:t>
        <a:bodyPr/>
        <a:lstStyle/>
        <a:p>
          <a:r>
            <a:rPr lang="zh-CN" altLang="en-US" dirty="0" smtClean="0"/>
            <a:t>生产</a:t>
          </a:r>
          <a:endParaRPr lang="zh-CN" altLang="en-US" dirty="0"/>
        </a:p>
      </dgm:t>
    </dgm:pt>
    <dgm:pt modelId="{26BCC45A-4DD5-43A3-8373-04E4CA9F6A4E}" type="parTrans" cxnId="{F1EA8EDB-AD89-41D0-A686-CBC3210B8081}">
      <dgm:prSet/>
      <dgm:spPr/>
      <dgm:t>
        <a:bodyPr/>
        <a:lstStyle/>
        <a:p>
          <a:endParaRPr lang="zh-CN" altLang="en-US"/>
        </a:p>
      </dgm:t>
    </dgm:pt>
    <dgm:pt modelId="{C818E8CD-131D-4633-BE99-A83EEED8439C}" type="sibTrans" cxnId="{F1EA8EDB-AD89-41D0-A686-CBC3210B8081}">
      <dgm:prSet/>
      <dgm:spPr/>
      <dgm:t>
        <a:bodyPr/>
        <a:lstStyle/>
        <a:p>
          <a:endParaRPr lang="zh-CN" altLang="en-US"/>
        </a:p>
      </dgm:t>
    </dgm:pt>
    <dgm:pt modelId="{E79CD633-7E69-4FDA-B087-ADE827EB79AC}">
      <dgm:prSet phldrT="[文本]"/>
      <dgm:spPr/>
      <dgm:t>
        <a:bodyPr/>
        <a:lstStyle/>
        <a:p>
          <a:r>
            <a:rPr lang="en-US" altLang="zh-CN" dirty="0" smtClean="0"/>
            <a:t>WSCADA—</a:t>
          </a:r>
          <a:r>
            <a:rPr lang="zh-CN" altLang="en-US" dirty="0" smtClean="0"/>
            <a:t>供水智能调度系统</a:t>
          </a:r>
          <a:endParaRPr lang="zh-CN" altLang="en-US" dirty="0"/>
        </a:p>
      </dgm:t>
    </dgm:pt>
    <dgm:pt modelId="{E845C1FB-1E93-4A4C-BC0C-BEA87D2B8F70}" type="parTrans" cxnId="{DE2F3220-06D5-48BA-882F-BF8FD023C8BE}">
      <dgm:prSet/>
      <dgm:spPr/>
      <dgm:t>
        <a:bodyPr/>
        <a:lstStyle/>
        <a:p>
          <a:endParaRPr lang="zh-CN" altLang="en-US"/>
        </a:p>
      </dgm:t>
    </dgm:pt>
    <dgm:pt modelId="{D9C2BB55-5C07-47AE-94A4-434DF0A6EB2C}" type="sibTrans" cxnId="{DE2F3220-06D5-48BA-882F-BF8FD023C8BE}">
      <dgm:prSet/>
      <dgm:spPr/>
      <dgm:t>
        <a:bodyPr/>
        <a:lstStyle/>
        <a:p>
          <a:endParaRPr lang="zh-CN" altLang="en-US"/>
        </a:p>
      </dgm:t>
    </dgm:pt>
    <dgm:pt modelId="{0920EBFA-C523-45E0-B363-86E2DB7902D3}">
      <dgm:prSet phldrT="[文本]"/>
      <dgm:spPr/>
      <dgm:t>
        <a:bodyPr/>
        <a:lstStyle/>
        <a:p>
          <a:r>
            <a:rPr lang="en-US" altLang="zh-CN" dirty="0" smtClean="0"/>
            <a:t>WQM—</a:t>
          </a:r>
          <a:r>
            <a:rPr lang="zh-CN" altLang="en-US" dirty="0" smtClean="0"/>
            <a:t>水质监测系统</a:t>
          </a:r>
          <a:endParaRPr lang="zh-CN" altLang="en-US" dirty="0"/>
        </a:p>
      </dgm:t>
    </dgm:pt>
    <dgm:pt modelId="{4D54D5E2-0816-4F72-9FFF-205FA9239D45}" type="parTrans" cxnId="{97D8395D-2BB7-4DA6-9900-5D9968B4387D}">
      <dgm:prSet/>
      <dgm:spPr/>
      <dgm:t>
        <a:bodyPr/>
        <a:lstStyle/>
        <a:p>
          <a:endParaRPr lang="zh-CN" altLang="en-US"/>
        </a:p>
      </dgm:t>
    </dgm:pt>
    <dgm:pt modelId="{CAC95779-252C-404E-892A-70E5D2544983}" type="sibTrans" cxnId="{97D8395D-2BB7-4DA6-9900-5D9968B4387D}">
      <dgm:prSet/>
      <dgm:spPr/>
      <dgm:t>
        <a:bodyPr/>
        <a:lstStyle/>
        <a:p>
          <a:endParaRPr lang="zh-CN" altLang="en-US"/>
        </a:p>
      </dgm:t>
    </dgm:pt>
    <dgm:pt modelId="{188A814A-E9E8-4D0F-989A-447E0D4C4B85}">
      <dgm:prSet phldrT="[文本]"/>
      <dgm:spPr/>
      <dgm:t>
        <a:bodyPr/>
        <a:lstStyle/>
        <a:p>
          <a:r>
            <a:rPr lang="zh-CN" altLang="en-US" dirty="0" smtClean="0"/>
            <a:t>输送</a:t>
          </a:r>
          <a:endParaRPr lang="zh-CN" altLang="en-US" dirty="0"/>
        </a:p>
      </dgm:t>
    </dgm:pt>
    <dgm:pt modelId="{818C61AB-68B3-4D46-9B53-C6DFC45899B7}" type="parTrans" cxnId="{815BFA59-9405-4D0F-B7FA-5283DC662581}">
      <dgm:prSet/>
      <dgm:spPr/>
      <dgm:t>
        <a:bodyPr/>
        <a:lstStyle/>
        <a:p>
          <a:endParaRPr lang="zh-CN" altLang="en-US"/>
        </a:p>
      </dgm:t>
    </dgm:pt>
    <dgm:pt modelId="{7EE5DB30-FEB2-407C-A67A-A49A94E96E86}" type="sibTrans" cxnId="{815BFA59-9405-4D0F-B7FA-5283DC662581}">
      <dgm:prSet/>
      <dgm:spPr/>
      <dgm:t>
        <a:bodyPr/>
        <a:lstStyle/>
        <a:p>
          <a:endParaRPr lang="zh-CN" altLang="en-US"/>
        </a:p>
      </dgm:t>
    </dgm:pt>
    <dgm:pt modelId="{2BB6C6FD-4865-4DD3-9D75-6F230F3A9CA0}">
      <dgm:prSet phldrT="[文本]"/>
      <dgm:spPr/>
      <dgm:t>
        <a:bodyPr/>
        <a:lstStyle/>
        <a:p>
          <a:r>
            <a:rPr lang="en-US" altLang="zh-CN" dirty="0" smtClean="0"/>
            <a:t>WGIS—</a:t>
          </a:r>
          <a:r>
            <a:rPr lang="zh-CN" altLang="en-US" dirty="0" smtClean="0"/>
            <a:t>管网地理信息系统</a:t>
          </a:r>
          <a:endParaRPr lang="zh-CN" altLang="en-US" dirty="0"/>
        </a:p>
      </dgm:t>
    </dgm:pt>
    <dgm:pt modelId="{A6635E76-5D87-46FD-BF18-D9C012C0ECD6}" type="parTrans" cxnId="{13C8AE13-9AFB-4A38-9AB6-C1289A95DCE1}">
      <dgm:prSet/>
      <dgm:spPr/>
      <dgm:t>
        <a:bodyPr/>
        <a:lstStyle/>
        <a:p>
          <a:endParaRPr lang="zh-CN" altLang="en-US"/>
        </a:p>
      </dgm:t>
    </dgm:pt>
    <dgm:pt modelId="{9B6F777F-5726-499B-AAF5-28E3C3CBF23E}" type="sibTrans" cxnId="{13C8AE13-9AFB-4A38-9AB6-C1289A95DCE1}">
      <dgm:prSet/>
      <dgm:spPr/>
      <dgm:t>
        <a:bodyPr/>
        <a:lstStyle/>
        <a:p>
          <a:endParaRPr lang="zh-CN" altLang="en-US"/>
        </a:p>
      </dgm:t>
    </dgm:pt>
    <dgm:pt modelId="{F839A8CE-4EEB-48A0-883F-53B738666CB3}">
      <dgm:prSet phldrT="[文本]"/>
      <dgm:spPr/>
      <dgm:t>
        <a:bodyPr/>
        <a:lstStyle/>
        <a:p>
          <a:r>
            <a:rPr lang="zh-CN" altLang="en-US" dirty="0" smtClean="0"/>
            <a:t>销售</a:t>
          </a:r>
          <a:endParaRPr lang="zh-CN" altLang="en-US" dirty="0"/>
        </a:p>
      </dgm:t>
    </dgm:pt>
    <dgm:pt modelId="{C87A70E9-E61C-4266-A95B-F1AC2A064A9F}" type="parTrans" cxnId="{C8511981-5C78-45F7-A513-D39DE6438E4D}">
      <dgm:prSet/>
      <dgm:spPr/>
      <dgm:t>
        <a:bodyPr/>
        <a:lstStyle/>
        <a:p>
          <a:endParaRPr lang="zh-CN" altLang="en-US"/>
        </a:p>
      </dgm:t>
    </dgm:pt>
    <dgm:pt modelId="{F6F38027-5236-47AA-ACAB-78DF6735BF82}" type="sibTrans" cxnId="{C8511981-5C78-45F7-A513-D39DE6438E4D}">
      <dgm:prSet/>
      <dgm:spPr/>
      <dgm:t>
        <a:bodyPr/>
        <a:lstStyle/>
        <a:p>
          <a:endParaRPr lang="zh-CN" altLang="en-US"/>
        </a:p>
      </dgm:t>
    </dgm:pt>
    <dgm:pt modelId="{7F926191-95EB-4034-9CAC-F9520D4B69CB}">
      <dgm:prSet phldrT="[文本]"/>
      <dgm:spPr/>
      <dgm:t>
        <a:bodyPr/>
        <a:lstStyle/>
        <a:p>
          <a:r>
            <a:rPr lang="en-US" altLang="zh-CN" dirty="0" smtClean="0"/>
            <a:t>WMARKET—</a:t>
          </a:r>
          <a:r>
            <a:rPr lang="zh-CN" altLang="en-US" dirty="0" smtClean="0"/>
            <a:t>营收管理系统</a:t>
          </a:r>
          <a:endParaRPr lang="zh-CN" altLang="en-US" dirty="0"/>
        </a:p>
      </dgm:t>
    </dgm:pt>
    <dgm:pt modelId="{67130DE2-C8D5-4338-B2D1-B38E9CE50221}" type="parTrans" cxnId="{9A75B719-5CD6-4E9C-8143-C2155F457198}">
      <dgm:prSet/>
      <dgm:spPr/>
      <dgm:t>
        <a:bodyPr/>
        <a:lstStyle/>
        <a:p>
          <a:endParaRPr lang="zh-CN" altLang="en-US"/>
        </a:p>
      </dgm:t>
    </dgm:pt>
    <dgm:pt modelId="{58D7703C-80B7-46DE-8E56-1557F5239F5B}" type="sibTrans" cxnId="{9A75B719-5CD6-4E9C-8143-C2155F457198}">
      <dgm:prSet/>
      <dgm:spPr/>
      <dgm:t>
        <a:bodyPr/>
        <a:lstStyle/>
        <a:p>
          <a:endParaRPr lang="zh-CN" altLang="en-US"/>
        </a:p>
      </dgm:t>
    </dgm:pt>
    <dgm:pt modelId="{868D619B-412F-458E-BC19-B94954468116}">
      <dgm:prSet phldrT="[文本]"/>
      <dgm:spPr/>
      <dgm:t>
        <a:bodyPr/>
        <a:lstStyle/>
        <a:p>
          <a:r>
            <a:rPr lang="en-US" altLang="zh-CN" dirty="0" smtClean="0"/>
            <a:t>WATM—</a:t>
          </a:r>
          <a:r>
            <a:rPr lang="zh-CN" altLang="en-US" dirty="0" smtClean="0"/>
            <a:t>自助缴费系统</a:t>
          </a:r>
          <a:endParaRPr lang="zh-CN" altLang="en-US" dirty="0"/>
        </a:p>
      </dgm:t>
    </dgm:pt>
    <dgm:pt modelId="{6E618316-1412-4D9F-91D8-BD13BC0FC554}" type="parTrans" cxnId="{39049C24-AE27-428D-9D47-8025191EB28A}">
      <dgm:prSet/>
      <dgm:spPr/>
      <dgm:t>
        <a:bodyPr/>
        <a:lstStyle/>
        <a:p>
          <a:endParaRPr lang="zh-CN" altLang="en-US"/>
        </a:p>
      </dgm:t>
    </dgm:pt>
    <dgm:pt modelId="{EB00B4B4-3FDB-4126-880A-7C7BD42B2D19}" type="sibTrans" cxnId="{39049C24-AE27-428D-9D47-8025191EB28A}">
      <dgm:prSet/>
      <dgm:spPr/>
      <dgm:t>
        <a:bodyPr/>
        <a:lstStyle/>
        <a:p>
          <a:endParaRPr lang="zh-CN" altLang="en-US"/>
        </a:p>
      </dgm:t>
    </dgm:pt>
    <dgm:pt modelId="{850ADAD9-CF89-47DA-9A95-7F5CA6BBD385}">
      <dgm:prSet phldrT="[文本]"/>
      <dgm:spPr/>
      <dgm:t>
        <a:bodyPr/>
        <a:lstStyle/>
        <a:p>
          <a:r>
            <a:rPr lang="en-US" altLang="zh-CN" dirty="0" smtClean="0"/>
            <a:t>WMAPP—</a:t>
          </a:r>
          <a:r>
            <a:rPr lang="zh-CN" altLang="en-US" dirty="0" smtClean="0"/>
            <a:t>移动自助交费系统</a:t>
          </a:r>
          <a:endParaRPr lang="zh-CN" altLang="en-US" dirty="0"/>
        </a:p>
      </dgm:t>
    </dgm:pt>
    <dgm:pt modelId="{01E9514C-528B-42BD-895A-290F84C5B06A}" type="parTrans" cxnId="{CC45EF54-9EDD-4858-B6B0-F0739B7DC8F2}">
      <dgm:prSet/>
      <dgm:spPr/>
      <dgm:t>
        <a:bodyPr/>
        <a:lstStyle/>
        <a:p>
          <a:endParaRPr lang="zh-CN" altLang="en-US"/>
        </a:p>
      </dgm:t>
    </dgm:pt>
    <dgm:pt modelId="{4B06B4D3-15D9-44C5-996A-EFC736F1A0C8}" type="sibTrans" cxnId="{CC45EF54-9EDD-4858-B6B0-F0739B7DC8F2}">
      <dgm:prSet/>
      <dgm:spPr/>
      <dgm:t>
        <a:bodyPr/>
        <a:lstStyle/>
        <a:p>
          <a:endParaRPr lang="zh-CN" altLang="en-US"/>
        </a:p>
      </dgm:t>
    </dgm:pt>
    <dgm:pt modelId="{6EB646C1-E323-460C-8895-C89E1F049282}">
      <dgm:prSet phldrT="[文本]"/>
      <dgm:spPr/>
      <dgm:t>
        <a:bodyPr/>
        <a:lstStyle/>
        <a:p>
          <a:r>
            <a:rPr lang="en-US" altLang="zh-CN" dirty="0" smtClean="0"/>
            <a:t>WCDWT—</a:t>
          </a:r>
          <a:r>
            <a:rPr lang="zh-CN" altLang="en-US" dirty="0" smtClean="0"/>
            <a:t>自助写卡系统</a:t>
          </a:r>
          <a:endParaRPr lang="zh-CN" altLang="en-US" dirty="0"/>
        </a:p>
      </dgm:t>
    </dgm:pt>
    <dgm:pt modelId="{D7D89DB1-E4A7-4E9A-AC6B-1ED171AC8DF0}" type="parTrans" cxnId="{8C6DE229-739B-4968-A50F-A79D9F4139C6}">
      <dgm:prSet/>
      <dgm:spPr/>
      <dgm:t>
        <a:bodyPr/>
        <a:lstStyle/>
        <a:p>
          <a:endParaRPr lang="zh-CN" altLang="en-US"/>
        </a:p>
      </dgm:t>
    </dgm:pt>
    <dgm:pt modelId="{498423F3-391B-4660-B3B9-EDB329C846B3}" type="sibTrans" cxnId="{8C6DE229-739B-4968-A50F-A79D9F4139C6}">
      <dgm:prSet/>
      <dgm:spPr/>
      <dgm:t>
        <a:bodyPr/>
        <a:lstStyle/>
        <a:p>
          <a:endParaRPr lang="zh-CN" altLang="en-US"/>
        </a:p>
      </dgm:t>
    </dgm:pt>
    <dgm:pt modelId="{82F75841-90C8-490F-B722-91E394E8A92C}">
      <dgm:prSet phldrT="[文本]"/>
      <dgm:spPr/>
      <dgm:t>
        <a:bodyPr/>
        <a:lstStyle/>
        <a:p>
          <a:r>
            <a:rPr lang="en-US" altLang="zh-CN" dirty="0" smtClean="0"/>
            <a:t>WPRIS—</a:t>
          </a:r>
          <a:r>
            <a:rPr lang="zh-CN" altLang="en-US" dirty="0" smtClean="0"/>
            <a:t>移动巡检系统</a:t>
          </a:r>
          <a:endParaRPr lang="zh-CN" altLang="en-US" dirty="0"/>
        </a:p>
      </dgm:t>
    </dgm:pt>
    <dgm:pt modelId="{67E1CBA4-5E6D-409C-9583-0E4DB7F7B060}" type="parTrans" cxnId="{84023B51-6EF1-483E-8D1A-4F238831E6EF}">
      <dgm:prSet/>
      <dgm:spPr/>
      <dgm:t>
        <a:bodyPr/>
        <a:lstStyle/>
        <a:p>
          <a:endParaRPr lang="zh-CN" altLang="en-US"/>
        </a:p>
      </dgm:t>
    </dgm:pt>
    <dgm:pt modelId="{80394010-BE43-4D37-8E4F-D732E1269548}" type="sibTrans" cxnId="{84023B51-6EF1-483E-8D1A-4F238831E6EF}">
      <dgm:prSet/>
      <dgm:spPr/>
      <dgm:t>
        <a:bodyPr/>
        <a:lstStyle/>
        <a:p>
          <a:endParaRPr lang="zh-CN" altLang="en-US"/>
        </a:p>
      </dgm:t>
    </dgm:pt>
    <dgm:pt modelId="{FC8B9483-B1D9-41FB-BAFE-757B10C8AACE}">
      <dgm:prSet phldrT="[文本]"/>
      <dgm:spPr/>
      <dgm:t>
        <a:bodyPr/>
        <a:lstStyle/>
        <a:p>
          <a:r>
            <a:rPr lang="en-US" altLang="zh-CN" dirty="0" smtClean="0"/>
            <a:t>WMREADER—</a:t>
          </a:r>
          <a:r>
            <a:rPr lang="zh-CN" altLang="en-US" dirty="0" smtClean="0"/>
            <a:t>移动抄表收费系统</a:t>
          </a:r>
          <a:endParaRPr lang="zh-CN" altLang="en-US" dirty="0"/>
        </a:p>
      </dgm:t>
    </dgm:pt>
    <dgm:pt modelId="{B8EB4943-077C-45FB-972C-69B919CB3C4D}" type="parTrans" cxnId="{87783FF2-9793-4B61-8CA3-D5D1FD81D7A1}">
      <dgm:prSet/>
      <dgm:spPr/>
      <dgm:t>
        <a:bodyPr/>
        <a:lstStyle/>
        <a:p>
          <a:endParaRPr lang="zh-CN" altLang="en-US"/>
        </a:p>
      </dgm:t>
    </dgm:pt>
    <dgm:pt modelId="{9D2000B2-3F57-4FC5-AE21-F30E7C8221E6}" type="sibTrans" cxnId="{87783FF2-9793-4B61-8CA3-D5D1FD81D7A1}">
      <dgm:prSet/>
      <dgm:spPr/>
      <dgm:t>
        <a:bodyPr/>
        <a:lstStyle/>
        <a:p>
          <a:endParaRPr lang="zh-CN" altLang="en-US"/>
        </a:p>
      </dgm:t>
    </dgm:pt>
    <dgm:pt modelId="{7067565C-4C88-4478-9ACE-055BAC164568}">
      <dgm:prSet phldrT="[文本]"/>
      <dgm:spPr/>
      <dgm:t>
        <a:bodyPr/>
        <a:lstStyle/>
        <a:p>
          <a:r>
            <a:rPr lang="zh-CN" altLang="en-US" dirty="0" smtClean="0"/>
            <a:t>服务</a:t>
          </a:r>
          <a:endParaRPr lang="zh-CN" altLang="en-US" dirty="0"/>
        </a:p>
      </dgm:t>
    </dgm:pt>
    <dgm:pt modelId="{CA1EB932-0827-4379-A91F-E7135E068D1B}" type="parTrans" cxnId="{473F2316-456A-439A-852F-A66E9B045423}">
      <dgm:prSet/>
      <dgm:spPr/>
      <dgm:t>
        <a:bodyPr/>
        <a:lstStyle/>
        <a:p>
          <a:endParaRPr lang="zh-CN" altLang="en-US"/>
        </a:p>
      </dgm:t>
    </dgm:pt>
    <dgm:pt modelId="{C34DF8FB-B681-4342-BEA7-88EEAB3DE8F4}" type="sibTrans" cxnId="{473F2316-456A-439A-852F-A66E9B045423}">
      <dgm:prSet/>
      <dgm:spPr/>
      <dgm:t>
        <a:bodyPr/>
        <a:lstStyle/>
        <a:p>
          <a:endParaRPr lang="zh-CN" altLang="en-US"/>
        </a:p>
      </dgm:t>
    </dgm:pt>
    <dgm:pt modelId="{0A255D3C-80C3-40BC-8E27-30D3D876D492}">
      <dgm:prSet phldrT="[文本]"/>
      <dgm:spPr/>
      <dgm:t>
        <a:bodyPr/>
        <a:lstStyle/>
        <a:p>
          <a:r>
            <a:rPr lang="zh-CN" altLang="en-US" dirty="0" smtClean="0"/>
            <a:t>管理</a:t>
          </a:r>
          <a:endParaRPr lang="zh-CN" altLang="en-US" dirty="0"/>
        </a:p>
      </dgm:t>
    </dgm:pt>
    <dgm:pt modelId="{15A67E97-DBD8-409C-9A73-CF4BF8B0C138}" type="parTrans" cxnId="{0BEDFD84-38E8-46A0-BA74-975EB3B1EE35}">
      <dgm:prSet/>
      <dgm:spPr/>
      <dgm:t>
        <a:bodyPr/>
        <a:lstStyle/>
        <a:p>
          <a:endParaRPr lang="zh-CN" altLang="en-US"/>
        </a:p>
      </dgm:t>
    </dgm:pt>
    <dgm:pt modelId="{9E0F8EA1-E108-4849-9409-99F68FBBE00C}" type="sibTrans" cxnId="{0BEDFD84-38E8-46A0-BA74-975EB3B1EE35}">
      <dgm:prSet/>
      <dgm:spPr/>
      <dgm:t>
        <a:bodyPr/>
        <a:lstStyle/>
        <a:p>
          <a:endParaRPr lang="zh-CN" altLang="en-US"/>
        </a:p>
      </dgm:t>
    </dgm:pt>
    <dgm:pt modelId="{B21F0E36-0686-4427-8956-0815B08F7CF0}">
      <dgm:prSet phldrT="[文本]"/>
      <dgm:spPr/>
      <dgm:t>
        <a:bodyPr/>
        <a:lstStyle/>
        <a:p>
          <a:r>
            <a:rPr lang="en-US" altLang="zh-CN" dirty="0" smtClean="0"/>
            <a:t>WCC—</a:t>
          </a:r>
          <a:r>
            <a:rPr lang="zh-CN" altLang="en-US" dirty="0" smtClean="0"/>
            <a:t>客服热线系统</a:t>
          </a:r>
          <a:endParaRPr lang="zh-CN" altLang="en-US" dirty="0"/>
        </a:p>
      </dgm:t>
    </dgm:pt>
    <dgm:pt modelId="{29F01622-6A2A-49DF-BCB7-4466FDA47662}" type="parTrans" cxnId="{2522D425-059E-4FE0-8A49-713DB4EC8AA2}">
      <dgm:prSet/>
      <dgm:spPr/>
      <dgm:t>
        <a:bodyPr/>
        <a:lstStyle/>
        <a:p>
          <a:endParaRPr lang="zh-CN" altLang="en-US"/>
        </a:p>
      </dgm:t>
    </dgm:pt>
    <dgm:pt modelId="{B034BC92-D937-4D48-9915-D8BAE8CE6E50}" type="sibTrans" cxnId="{2522D425-059E-4FE0-8A49-713DB4EC8AA2}">
      <dgm:prSet/>
      <dgm:spPr/>
      <dgm:t>
        <a:bodyPr/>
        <a:lstStyle/>
        <a:p>
          <a:endParaRPr lang="zh-CN" altLang="en-US"/>
        </a:p>
      </dgm:t>
    </dgm:pt>
    <dgm:pt modelId="{D8C3CBD5-5A1A-4598-9679-8E40E4165A28}">
      <dgm:prSet phldrT="[文本]"/>
      <dgm:spPr/>
      <dgm:t>
        <a:bodyPr/>
        <a:lstStyle/>
        <a:p>
          <a:r>
            <a:rPr lang="en-US" altLang="zh-CN" dirty="0" smtClean="0"/>
            <a:t>WMCFLOW—</a:t>
          </a:r>
          <a:r>
            <a:rPr lang="zh-CN" altLang="en-US" dirty="0" smtClean="0"/>
            <a:t>报装维修管理系统</a:t>
          </a:r>
          <a:endParaRPr lang="zh-CN" altLang="en-US" dirty="0"/>
        </a:p>
      </dgm:t>
    </dgm:pt>
    <dgm:pt modelId="{02C8EFF5-3682-491C-A2C8-DFE7C9E88011}" type="parTrans" cxnId="{A6662939-98DD-408D-8933-0EABF9E7EE96}">
      <dgm:prSet/>
      <dgm:spPr/>
      <dgm:t>
        <a:bodyPr/>
        <a:lstStyle/>
        <a:p>
          <a:endParaRPr lang="zh-CN" altLang="en-US"/>
        </a:p>
      </dgm:t>
    </dgm:pt>
    <dgm:pt modelId="{1FCB96B4-25C9-4E59-8671-84721D124A90}" type="sibTrans" cxnId="{A6662939-98DD-408D-8933-0EABF9E7EE96}">
      <dgm:prSet/>
      <dgm:spPr/>
      <dgm:t>
        <a:bodyPr/>
        <a:lstStyle/>
        <a:p>
          <a:endParaRPr lang="zh-CN" altLang="en-US"/>
        </a:p>
      </dgm:t>
    </dgm:pt>
    <dgm:pt modelId="{5EF0CA43-E623-4A00-A04A-03E4B9A5B951}">
      <dgm:prSet phldrT="[文本]"/>
      <dgm:spPr/>
      <dgm:t>
        <a:bodyPr/>
        <a:lstStyle/>
        <a:p>
          <a:r>
            <a:rPr lang="en-US" altLang="zh-CN" dirty="0" smtClean="0"/>
            <a:t>WMMS—</a:t>
          </a:r>
          <a:r>
            <a:rPr lang="zh-CN" altLang="en-US" dirty="0" smtClean="0"/>
            <a:t>物资管理系统</a:t>
          </a:r>
          <a:endParaRPr lang="zh-CN" altLang="en-US" dirty="0"/>
        </a:p>
      </dgm:t>
    </dgm:pt>
    <dgm:pt modelId="{24F9E696-A53E-419D-9208-2FAE5750B9D5}" type="parTrans" cxnId="{DDC23448-D7E1-42BE-BAE6-ECE468E74686}">
      <dgm:prSet/>
      <dgm:spPr/>
      <dgm:t>
        <a:bodyPr/>
        <a:lstStyle/>
        <a:p>
          <a:endParaRPr lang="zh-CN" altLang="en-US"/>
        </a:p>
      </dgm:t>
    </dgm:pt>
    <dgm:pt modelId="{6DE7F295-E257-4DB7-AF09-953C31EF49B1}" type="sibTrans" cxnId="{DDC23448-D7E1-42BE-BAE6-ECE468E74686}">
      <dgm:prSet/>
      <dgm:spPr/>
      <dgm:t>
        <a:bodyPr/>
        <a:lstStyle/>
        <a:p>
          <a:endParaRPr lang="zh-CN" altLang="en-US"/>
        </a:p>
      </dgm:t>
    </dgm:pt>
    <dgm:pt modelId="{3E258BF9-ADC4-414E-BF2F-9DEF39E15634}">
      <dgm:prSet phldrT="[文本]"/>
      <dgm:spPr/>
      <dgm:t>
        <a:bodyPr/>
        <a:lstStyle/>
        <a:p>
          <a:r>
            <a:rPr lang="en-US" altLang="zh-CN" dirty="0" smtClean="0"/>
            <a:t>WOA—</a:t>
          </a:r>
          <a:r>
            <a:rPr lang="zh-CN" altLang="en-US" dirty="0" smtClean="0"/>
            <a:t>办公系统</a:t>
          </a:r>
          <a:endParaRPr lang="zh-CN" altLang="en-US" dirty="0"/>
        </a:p>
      </dgm:t>
    </dgm:pt>
    <dgm:pt modelId="{5B2A8F81-D39D-4C9D-9B57-DF3B7699E9CB}" type="parTrans" cxnId="{91D85365-C440-4C95-B85A-E8D5ED21F159}">
      <dgm:prSet/>
      <dgm:spPr/>
      <dgm:t>
        <a:bodyPr/>
        <a:lstStyle/>
        <a:p>
          <a:endParaRPr lang="zh-CN" altLang="en-US"/>
        </a:p>
      </dgm:t>
    </dgm:pt>
    <dgm:pt modelId="{FBABACA4-92BE-4B17-A488-8D7DBE7CA020}" type="sibTrans" cxnId="{91D85365-C440-4C95-B85A-E8D5ED21F159}">
      <dgm:prSet/>
      <dgm:spPr/>
      <dgm:t>
        <a:bodyPr/>
        <a:lstStyle/>
        <a:p>
          <a:endParaRPr lang="zh-CN" altLang="en-US"/>
        </a:p>
      </dgm:t>
    </dgm:pt>
    <dgm:pt modelId="{FB6934C6-6068-4BA7-AA24-C871A1E8502F}">
      <dgm:prSet phldrT="[文本]"/>
      <dgm:spPr/>
      <dgm:t>
        <a:bodyPr/>
        <a:lstStyle/>
        <a:p>
          <a:r>
            <a:rPr lang="en-US" altLang="zh-CN" dirty="0" smtClean="0"/>
            <a:t>WWEPORT—</a:t>
          </a:r>
          <a:r>
            <a:rPr lang="zh-CN" altLang="en-US" dirty="0" smtClean="0"/>
            <a:t>门户网站</a:t>
          </a:r>
          <a:endParaRPr lang="zh-CN" altLang="en-US" dirty="0"/>
        </a:p>
      </dgm:t>
    </dgm:pt>
    <dgm:pt modelId="{47B9F944-9755-4EA0-A2FD-5D95E3691097}" type="parTrans" cxnId="{745696B9-49D2-4D11-9388-9F1C171B6CF3}">
      <dgm:prSet/>
      <dgm:spPr/>
      <dgm:t>
        <a:bodyPr/>
        <a:lstStyle/>
        <a:p>
          <a:endParaRPr lang="zh-CN" altLang="en-US"/>
        </a:p>
      </dgm:t>
    </dgm:pt>
    <dgm:pt modelId="{131FF308-E7A9-4FCB-A64E-0B9EBB0DF38D}" type="sibTrans" cxnId="{745696B9-49D2-4D11-9388-9F1C171B6CF3}">
      <dgm:prSet/>
      <dgm:spPr/>
      <dgm:t>
        <a:bodyPr/>
        <a:lstStyle/>
        <a:p>
          <a:endParaRPr lang="zh-CN" altLang="en-US"/>
        </a:p>
      </dgm:t>
    </dgm:pt>
    <dgm:pt modelId="{5B155C32-74AD-494B-9A6B-F0EE67990520}">
      <dgm:prSet phldrT="[文本]"/>
      <dgm:spPr/>
      <dgm:t>
        <a:bodyPr/>
        <a:lstStyle/>
        <a:p>
          <a:r>
            <a:rPr lang="en-US" altLang="zh-CN" dirty="0" smtClean="0"/>
            <a:t>WLDSRH—</a:t>
          </a:r>
          <a:r>
            <a:rPr lang="zh-CN" altLang="en-US" dirty="0" smtClean="0"/>
            <a:t>领导综合查询系统</a:t>
          </a:r>
          <a:endParaRPr lang="zh-CN" altLang="en-US" dirty="0"/>
        </a:p>
      </dgm:t>
    </dgm:pt>
    <dgm:pt modelId="{68E6E1FA-127C-4A7B-B995-D42992AA8378}" type="parTrans" cxnId="{070610BD-2E54-4AC5-B1BF-38D50519D6C6}">
      <dgm:prSet/>
      <dgm:spPr/>
      <dgm:t>
        <a:bodyPr/>
        <a:lstStyle/>
        <a:p>
          <a:endParaRPr lang="zh-CN" altLang="en-US"/>
        </a:p>
      </dgm:t>
    </dgm:pt>
    <dgm:pt modelId="{24D5FBB6-E452-425A-9151-1720331A370A}" type="sibTrans" cxnId="{070610BD-2E54-4AC5-B1BF-38D50519D6C6}">
      <dgm:prSet/>
      <dgm:spPr/>
      <dgm:t>
        <a:bodyPr/>
        <a:lstStyle/>
        <a:p>
          <a:endParaRPr lang="zh-CN" altLang="en-US"/>
        </a:p>
      </dgm:t>
    </dgm:pt>
    <dgm:pt modelId="{1716DD40-CADF-4263-A98F-085327258377}">
      <dgm:prSet phldrT="[文本]"/>
      <dgm:spPr/>
      <dgm:t>
        <a:bodyPr/>
        <a:lstStyle/>
        <a:p>
          <a:r>
            <a:rPr lang="en-US" altLang="zh-CN" dirty="0" smtClean="0"/>
            <a:t>WUSRCH—</a:t>
          </a:r>
          <a:r>
            <a:rPr lang="zh-CN" altLang="en-US" dirty="0" smtClean="0"/>
            <a:t>用户查询系统</a:t>
          </a:r>
          <a:endParaRPr lang="zh-CN" altLang="en-US" dirty="0"/>
        </a:p>
      </dgm:t>
    </dgm:pt>
    <dgm:pt modelId="{4EA0E985-BDB2-4418-99D5-DC5D64890186}" type="parTrans" cxnId="{5A21878E-88E0-4592-AA08-E16B32770B3E}">
      <dgm:prSet/>
      <dgm:spPr/>
      <dgm:t>
        <a:bodyPr/>
        <a:lstStyle/>
        <a:p>
          <a:endParaRPr lang="zh-CN" altLang="en-US"/>
        </a:p>
      </dgm:t>
    </dgm:pt>
    <dgm:pt modelId="{9FF2E597-67DB-43BD-9BE3-C2A13568AC9B}" type="sibTrans" cxnId="{5A21878E-88E0-4592-AA08-E16B32770B3E}">
      <dgm:prSet/>
      <dgm:spPr/>
      <dgm:t>
        <a:bodyPr/>
        <a:lstStyle/>
        <a:p>
          <a:endParaRPr lang="zh-CN" altLang="en-US"/>
        </a:p>
      </dgm:t>
    </dgm:pt>
    <dgm:pt modelId="{4943C448-5562-4D24-9D04-7D0622CE0DE3}" type="pres">
      <dgm:prSet presAssocID="{97316001-D1F8-4B5D-8AE2-51CBB865BE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B240913-BE98-4093-8E0B-A144BDA8FFEE}" type="pres">
      <dgm:prSet presAssocID="{959B5F10-40A6-4D70-8F07-F578142FB26E}" presName="root" presStyleCnt="0"/>
      <dgm:spPr/>
    </dgm:pt>
    <dgm:pt modelId="{6535CB16-3477-4B07-A16D-3CBE4D19BB6B}" type="pres">
      <dgm:prSet presAssocID="{959B5F10-40A6-4D70-8F07-F578142FB26E}" presName="rootComposite" presStyleCnt="0"/>
      <dgm:spPr/>
    </dgm:pt>
    <dgm:pt modelId="{238D6468-6B8E-4A0E-989B-437FD7E022C6}" type="pres">
      <dgm:prSet presAssocID="{959B5F10-40A6-4D70-8F07-F578142FB26E}" presName="rootText" presStyleLbl="node1" presStyleIdx="0" presStyleCnt="5"/>
      <dgm:spPr/>
      <dgm:t>
        <a:bodyPr/>
        <a:lstStyle/>
        <a:p>
          <a:endParaRPr lang="zh-CN" altLang="en-US"/>
        </a:p>
      </dgm:t>
    </dgm:pt>
    <dgm:pt modelId="{BC5AD1A8-EB57-4A2D-8396-3623A843BF64}" type="pres">
      <dgm:prSet presAssocID="{959B5F10-40A6-4D70-8F07-F578142FB26E}" presName="rootConnector" presStyleLbl="node1" presStyleIdx="0" presStyleCnt="5"/>
      <dgm:spPr/>
      <dgm:t>
        <a:bodyPr/>
        <a:lstStyle/>
        <a:p>
          <a:endParaRPr lang="zh-CN" altLang="en-US"/>
        </a:p>
      </dgm:t>
    </dgm:pt>
    <dgm:pt modelId="{2FC00885-F9E9-4384-9DD3-863B552D7F55}" type="pres">
      <dgm:prSet presAssocID="{959B5F10-40A6-4D70-8F07-F578142FB26E}" presName="childShape" presStyleCnt="0"/>
      <dgm:spPr/>
    </dgm:pt>
    <dgm:pt modelId="{AEBDACAE-78F1-490D-8400-30B821F7D3E1}" type="pres">
      <dgm:prSet presAssocID="{E845C1FB-1E93-4A4C-BC0C-BEA87D2B8F70}" presName="Name13" presStyleLbl="parChTrans1D2" presStyleIdx="0" presStyleCnt="16"/>
      <dgm:spPr/>
      <dgm:t>
        <a:bodyPr/>
        <a:lstStyle/>
        <a:p>
          <a:endParaRPr lang="zh-CN" altLang="en-US"/>
        </a:p>
      </dgm:t>
    </dgm:pt>
    <dgm:pt modelId="{B874E2E9-E90E-4DD1-A633-5E9F7E599FBB}" type="pres">
      <dgm:prSet presAssocID="{E79CD633-7E69-4FDA-B087-ADE827EB79AC}" presName="childText" presStyleLbl="bgAcc1" presStyleIdx="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F7BA85-8FCA-4F35-A224-523A1B6D5568}" type="pres">
      <dgm:prSet presAssocID="{4D54D5E2-0816-4F72-9FFF-205FA9239D45}" presName="Name13" presStyleLbl="parChTrans1D2" presStyleIdx="1" presStyleCnt="16"/>
      <dgm:spPr/>
      <dgm:t>
        <a:bodyPr/>
        <a:lstStyle/>
        <a:p>
          <a:endParaRPr lang="zh-CN" altLang="en-US"/>
        </a:p>
      </dgm:t>
    </dgm:pt>
    <dgm:pt modelId="{7BD863E2-7EBB-4994-A099-4DF9EB67BF3B}" type="pres">
      <dgm:prSet presAssocID="{0920EBFA-C523-45E0-B363-86E2DB7902D3}" presName="childText" presStyleLbl="bgAcc1" presStyleIdx="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D56CD6-EA5D-4919-98B6-D3C289B89AB1}" type="pres">
      <dgm:prSet presAssocID="{188A814A-E9E8-4D0F-989A-447E0D4C4B85}" presName="root" presStyleCnt="0"/>
      <dgm:spPr/>
    </dgm:pt>
    <dgm:pt modelId="{CD964E24-552D-4BDA-AFEC-DB3EBB358246}" type="pres">
      <dgm:prSet presAssocID="{188A814A-E9E8-4D0F-989A-447E0D4C4B85}" presName="rootComposite" presStyleCnt="0"/>
      <dgm:spPr/>
    </dgm:pt>
    <dgm:pt modelId="{DD123FCD-3E40-4E2D-A719-FB0E813C7869}" type="pres">
      <dgm:prSet presAssocID="{188A814A-E9E8-4D0F-989A-447E0D4C4B85}" presName="rootText" presStyleLbl="node1" presStyleIdx="1" presStyleCnt="5"/>
      <dgm:spPr/>
      <dgm:t>
        <a:bodyPr/>
        <a:lstStyle/>
        <a:p>
          <a:endParaRPr lang="zh-CN" altLang="en-US"/>
        </a:p>
      </dgm:t>
    </dgm:pt>
    <dgm:pt modelId="{973EFCD6-9963-41FF-A3BB-B9CCF74AC1FA}" type="pres">
      <dgm:prSet presAssocID="{188A814A-E9E8-4D0F-989A-447E0D4C4B85}" presName="rootConnector" presStyleLbl="node1" presStyleIdx="1" presStyleCnt="5"/>
      <dgm:spPr/>
      <dgm:t>
        <a:bodyPr/>
        <a:lstStyle/>
        <a:p>
          <a:endParaRPr lang="zh-CN" altLang="en-US"/>
        </a:p>
      </dgm:t>
    </dgm:pt>
    <dgm:pt modelId="{6BD30669-93BA-40A2-95A9-777D3780AE9D}" type="pres">
      <dgm:prSet presAssocID="{188A814A-E9E8-4D0F-989A-447E0D4C4B85}" presName="childShape" presStyleCnt="0"/>
      <dgm:spPr/>
    </dgm:pt>
    <dgm:pt modelId="{473A424D-7B09-4402-8771-A5214FDD57D0}" type="pres">
      <dgm:prSet presAssocID="{A6635E76-5D87-46FD-BF18-D9C012C0ECD6}" presName="Name13" presStyleLbl="parChTrans1D2" presStyleIdx="2" presStyleCnt="16"/>
      <dgm:spPr/>
      <dgm:t>
        <a:bodyPr/>
        <a:lstStyle/>
        <a:p>
          <a:endParaRPr lang="zh-CN" altLang="en-US"/>
        </a:p>
      </dgm:t>
    </dgm:pt>
    <dgm:pt modelId="{CD5146F2-F99E-48D8-9EF6-D235AD1DD6E2}" type="pres">
      <dgm:prSet presAssocID="{2BB6C6FD-4865-4DD3-9D75-6F230F3A9CA0}" presName="childText" presStyleLbl="bgAcc1" presStyleIdx="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1CF6EE-E4D2-4318-A15A-9E6F6E282227}" type="pres">
      <dgm:prSet presAssocID="{67E1CBA4-5E6D-409C-9583-0E4DB7F7B060}" presName="Name13" presStyleLbl="parChTrans1D2" presStyleIdx="3" presStyleCnt="16"/>
      <dgm:spPr/>
      <dgm:t>
        <a:bodyPr/>
        <a:lstStyle/>
        <a:p>
          <a:endParaRPr lang="zh-CN" altLang="en-US"/>
        </a:p>
      </dgm:t>
    </dgm:pt>
    <dgm:pt modelId="{8AC8D738-88D7-4108-ABAF-7EF4E614952F}" type="pres">
      <dgm:prSet presAssocID="{82F75841-90C8-490F-B722-91E394E8A92C}" presName="childText" presStyleLbl="bgAcc1" presStyleIdx="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06F30E-D6C0-4E6F-B60F-2238644EDC8D}" type="pres">
      <dgm:prSet presAssocID="{F839A8CE-4EEB-48A0-883F-53B738666CB3}" presName="root" presStyleCnt="0"/>
      <dgm:spPr/>
    </dgm:pt>
    <dgm:pt modelId="{EE47427C-A47B-461E-95EB-49B72C1ABAF3}" type="pres">
      <dgm:prSet presAssocID="{F839A8CE-4EEB-48A0-883F-53B738666CB3}" presName="rootComposite" presStyleCnt="0"/>
      <dgm:spPr/>
    </dgm:pt>
    <dgm:pt modelId="{38FE1C55-D388-486E-AEFF-A7C9A9B0983C}" type="pres">
      <dgm:prSet presAssocID="{F839A8CE-4EEB-48A0-883F-53B738666CB3}" presName="rootText" presStyleLbl="node1" presStyleIdx="2" presStyleCnt="5"/>
      <dgm:spPr/>
      <dgm:t>
        <a:bodyPr/>
        <a:lstStyle/>
        <a:p>
          <a:endParaRPr lang="zh-CN" altLang="en-US"/>
        </a:p>
      </dgm:t>
    </dgm:pt>
    <dgm:pt modelId="{45F14D01-604D-409B-A61E-4DD523B93F29}" type="pres">
      <dgm:prSet presAssocID="{F839A8CE-4EEB-48A0-883F-53B738666CB3}" presName="rootConnector" presStyleLbl="node1" presStyleIdx="2" presStyleCnt="5"/>
      <dgm:spPr/>
      <dgm:t>
        <a:bodyPr/>
        <a:lstStyle/>
        <a:p>
          <a:endParaRPr lang="zh-CN" altLang="en-US"/>
        </a:p>
      </dgm:t>
    </dgm:pt>
    <dgm:pt modelId="{4BFDB2C2-9B3C-44AC-9F5E-BA51B61D5A8A}" type="pres">
      <dgm:prSet presAssocID="{F839A8CE-4EEB-48A0-883F-53B738666CB3}" presName="childShape" presStyleCnt="0"/>
      <dgm:spPr/>
    </dgm:pt>
    <dgm:pt modelId="{07F80FD3-6000-4769-8964-25138F98164C}" type="pres">
      <dgm:prSet presAssocID="{67130DE2-C8D5-4338-B2D1-B38E9CE50221}" presName="Name13" presStyleLbl="parChTrans1D2" presStyleIdx="4" presStyleCnt="16"/>
      <dgm:spPr/>
      <dgm:t>
        <a:bodyPr/>
        <a:lstStyle/>
        <a:p>
          <a:endParaRPr lang="zh-CN" altLang="en-US"/>
        </a:p>
      </dgm:t>
    </dgm:pt>
    <dgm:pt modelId="{1FCE6955-F559-4F62-908A-9F8ED1D682B2}" type="pres">
      <dgm:prSet presAssocID="{7F926191-95EB-4034-9CAC-F9520D4B69CB}" presName="childText" presStyleLbl="bgAcc1" presStyleIdx="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50BD3F-D1AB-451E-BE56-368E58C56011}" type="pres">
      <dgm:prSet presAssocID="{6E618316-1412-4D9F-91D8-BD13BC0FC554}" presName="Name13" presStyleLbl="parChTrans1D2" presStyleIdx="5" presStyleCnt="16"/>
      <dgm:spPr/>
      <dgm:t>
        <a:bodyPr/>
        <a:lstStyle/>
        <a:p>
          <a:endParaRPr lang="zh-CN" altLang="en-US"/>
        </a:p>
      </dgm:t>
    </dgm:pt>
    <dgm:pt modelId="{F93E9F70-F5EA-48DB-9856-AF6A36267FEB}" type="pres">
      <dgm:prSet presAssocID="{868D619B-412F-458E-BC19-B94954468116}" presName="childText" presStyleLbl="bgAcc1" presStyleIdx="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FC77DC-6253-41E1-9605-690A74417A4C}" type="pres">
      <dgm:prSet presAssocID="{01E9514C-528B-42BD-895A-290F84C5B06A}" presName="Name13" presStyleLbl="parChTrans1D2" presStyleIdx="6" presStyleCnt="16"/>
      <dgm:spPr/>
      <dgm:t>
        <a:bodyPr/>
        <a:lstStyle/>
        <a:p>
          <a:endParaRPr lang="zh-CN" altLang="en-US"/>
        </a:p>
      </dgm:t>
    </dgm:pt>
    <dgm:pt modelId="{7084BEDF-C01A-49E5-857F-0223B2AA30A6}" type="pres">
      <dgm:prSet presAssocID="{850ADAD9-CF89-47DA-9A95-7F5CA6BBD385}" presName="childText" presStyleLbl="bgAcc1" presStyleIdx="6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84F7B3-50DF-472B-A771-AA7D2BEFBAC5}" type="pres">
      <dgm:prSet presAssocID="{D7D89DB1-E4A7-4E9A-AC6B-1ED171AC8DF0}" presName="Name13" presStyleLbl="parChTrans1D2" presStyleIdx="7" presStyleCnt="16"/>
      <dgm:spPr/>
      <dgm:t>
        <a:bodyPr/>
        <a:lstStyle/>
        <a:p>
          <a:endParaRPr lang="zh-CN" altLang="en-US"/>
        </a:p>
      </dgm:t>
    </dgm:pt>
    <dgm:pt modelId="{AD70E0E4-2B5D-44CC-8F93-2E1F0F927AC4}" type="pres">
      <dgm:prSet presAssocID="{6EB646C1-E323-460C-8895-C89E1F049282}" presName="childText" presStyleLbl="bgAcc1" presStyleIdx="7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4B70A5-2CF8-47D1-8D62-6821BE9A4930}" type="pres">
      <dgm:prSet presAssocID="{B8EB4943-077C-45FB-972C-69B919CB3C4D}" presName="Name13" presStyleLbl="parChTrans1D2" presStyleIdx="8" presStyleCnt="16"/>
      <dgm:spPr/>
      <dgm:t>
        <a:bodyPr/>
        <a:lstStyle/>
        <a:p>
          <a:endParaRPr lang="zh-CN" altLang="en-US"/>
        </a:p>
      </dgm:t>
    </dgm:pt>
    <dgm:pt modelId="{78B1D313-5118-4EE6-B42E-22C672260399}" type="pres">
      <dgm:prSet presAssocID="{FC8B9483-B1D9-41FB-BAFE-757B10C8AACE}" presName="childText" presStyleLbl="bgAcc1" presStyleIdx="8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BA0DE9-0D3E-4091-AB0B-0C417B309C70}" type="pres">
      <dgm:prSet presAssocID="{7067565C-4C88-4478-9ACE-055BAC164568}" presName="root" presStyleCnt="0"/>
      <dgm:spPr/>
    </dgm:pt>
    <dgm:pt modelId="{543C449A-593A-45C1-8729-A32F6E5551FF}" type="pres">
      <dgm:prSet presAssocID="{7067565C-4C88-4478-9ACE-055BAC164568}" presName="rootComposite" presStyleCnt="0"/>
      <dgm:spPr/>
    </dgm:pt>
    <dgm:pt modelId="{D90894AE-68D4-4723-8628-DF8A38D082A5}" type="pres">
      <dgm:prSet presAssocID="{7067565C-4C88-4478-9ACE-055BAC164568}" presName="rootText" presStyleLbl="node1" presStyleIdx="3" presStyleCnt="5"/>
      <dgm:spPr/>
      <dgm:t>
        <a:bodyPr/>
        <a:lstStyle/>
        <a:p>
          <a:endParaRPr lang="zh-CN" altLang="en-US"/>
        </a:p>
      </dgm:t>
    </dgm:pt>
    <dgm:pt modelId="{FC8B2FDA-64C3-4ABC-8A8C-4DE2B873448B}" type="pres">
      <dgm:prSet presAssocID="{7067565C-4C88-4478-9ACE-055BAC164568}" presName="rootConnector" presStyleLbl="node1" presStyleIdx="3" presStyleCnt="5"/>
      <dgm:spPr/>
      <dgm:t>
        <a:bodyPr/>
        <a:lstStyle/>
        <a:p>
          <a:endParaRPr lang="zh-CN" altLang="en-US"/>
        </a:p>
      </dgm:t>
    </dgm:pt>
    <dgm:pt modelId="{9A114E70-AAA1-4164-A672-D076AD358762}" type="pres">
      <dgm:prSet presAssocID="{7067565C-4C88-4478-9ACE-055BAC164568}" presName="childShape" presStyleCnt="0"/>
      <dgm:spPr/>
    </dgm:pt>
    <dgm:pt modelId="{7E4FE46A-9882-463D-9F01-40E1EA3C571A}" type="pres">
      <dgm:prSet presAssocID="{29F01622-6A2A-49DF-BCB7-4466FDA47662}" presName="Name13" presStyleLbl="parChTrans1D2" presStyleIdx="9" presStyleCnt="16"/>
      <dgm:spPr/>
      <dgm:t>
        <a:bodyPr/>
        <a:lstStyle/>
        <a:p>
          <a:endParaRPr lang="zh-CN" altLang="en-US"/>
        </a:p>
      </dgm:t>
    </dgm:pt>
    <dgm:pt modelId="{9498F60D-216B-4233-98E1-767716B01E84}" type="pres">
      <dgm:prSet presAssocID="{B21F0E36-0686-4427-8956-0815B08F7CF0}" presName="childText" presStyleLbl="bgAcc1" presStyleIdx="9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65C907-9191-4C55-B626-41400EAD99E4}" type="pres">
      <dgm:prSet presAssocID="{02C8EFF5-3682-491C-A2C8-DFE7C9E88011}" presName="Name13" presStyleLbl="parChTrans1D2" presStyleIdx="10" presStyleCnt="16"/>
      <dgm:spPr/>
      <dgm:t>
        <a:bodyPr/>
        <a:lstStyle/>
        <a:p>
          <a:endParaRPr lang="zh-CN" altLang="en-US"/>
        </a:p>
      </dgm:t>
    </dgm:pt>
    <dgm:pt modelId="{2A6C3903-7E8C-48F8-B450-E3A4E485FD69}" type="pres">
      <dgm:prSet presAssocID="{D8C3CBD5-5A1A-4598-9679-8E40E4165A28}" presName="childText" presStyleLbl="bgAcc1" presStyleIdx="1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ACA607-6471-43FC-8117-A21EB1D0436B}" type="pres">
      <dgm:prSet presAssocID="{4EA0E985-BDB2-4418-99D5-DC5D64890186}" presName="Name13" presStyleLbl="parChTrans1D2" presStyleIdx="11" presStyleCnt="16"/>
      <dgm:spPr/>
      <dgm:t>
        <a:bodyPr/>
        <a:lstStyle/>
        <a:p>
          <a:endParaRPr lang="zh-CN" altLang="en-US"/>
        </a:p>
      </dgm:t>
    </dgm:pt>
    <dgm:pt modelId="{1A43FE8A-695A-4A4E-A945-4CE6D230B848}" type="pres">
      <dgm:prSet presAssocID="{1716DD40-CADF-4263-A98F-085327258377}" presName="childText" presStyleLbl="bgAcc1" presStyleIdx="1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265397-D2AC-4D2D-B4A6-7349AA8A7EAD}" type="pres">
      <dgm:prSet presAssocID="{0A255D3C-80C3-40BC-8E27-30D3D876D492}" presName="root" presStyleCnt="0"/>
      <dgm:spPr/>
    </dgm:pt>
    <dgm:pt modelId="{0C09B18E-9B15-4BE8-9897-EEB8C1B6CB06}" type="pres">
      <dgm:prSet presAssocID="{0A255D3C-80C3-40BC-8E27-30D3D876D492}" presName="rootComposite" presStyleCnt="0"/>
      <dgm:spPr/>
    </dgm:pt>
    <dgm:pt modelId="{7D60EA12-C88E-4E34-83B9-BD9E66A7E98B}" type="pres">
      <dgm:prSet presAssocID="{0A255D3C-80C3-40BC-8E27-30D3D876D492}" presName="rootText" presStyleLbl="node1" presStyleIdx="4" presStyleCnt="5"/>
      <dgm:spPr/>
      <dgm:t>
        <a:bodyPr/>
        <a:lstStyle/>
        <a:p>
          <a:endParaRPr lang="zh-CN" altLang="en-US"/>
        </a:p>
      </dgm:t>
    </dgm:pt>
    <dgm:pt modelId="{183245EB-2F09-4E92-B2C0-C92344FFE022}" type="pres">
      <dgm:prSet presAssocID="{0A255D3C-80C3-40BC-8E27-30D3D876D492}" presName="rootConnector" presStyleLbl="node1" presStyleIdx="4" presStyleCnt="5"/>
      <dgm:spPr/>
      <dgm:t>
        <a:bodyPr/>
        <a:lstStyle/>
        <a:p>
          <a:endParaRPr lang="zh-CN" altLang="en-US"/>
        </a:p>
      </dgm:t>
    </dgm:pt>
    <dgm:pt modelId="{56166D78-1943-4A2D-9541-5392F9D2E01E}" type="pres">
      <dgm:prSet presAssocID="{0A255D3C-80C3-40BC-8E27-30D3D876D492}" presName="childShape" presStyleCnt="0"/>
      <dgm:spPr/>
    </dgm:pt>
    <dgm:pt modelId="{2FCFD7E4-035C-42F2-94D4-2426CD269483}" type="pres">
      <dgm:prSet presAssocID="{24F9E696-A53E-419D-9208-2FAE5750B9D5}" presName="Name13" presStyleLbl="parChTrans1D2" presStyleIdx="12" presStyleCnt="16"/>
      <dgm:spPr/>
      <dgm:t>
        <a:bodyPr/>
        <a:lstStyle/>
        <a:p>
          <a:endParaRPr lang="zh-CN" altLang="en-US"/>
        </a:p>
      </dgm:t>
    </dgm:pt>
    <dgm:pt modelId="{D13179EC-FFAA-4B2F-BADB-68CD789778E6}" type="pres">
      <dgm:prSet presAssocID="{5EF0CA43-E623-4A00-A04A-03E4B9A5B951}" presName="childText" presStyleLbl="bgAcc1" presStyleIdx="1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4B5ECD-4F8F-42A5-AE55-06526D8B0145}" type="pres">
      <dgm:prSet presAssocID="{5B2A8F81-D39D-4C9D-9B57-DF3B7699E9CB}" presName="Name13" presStyleLbl="parChTrans1D2" presStyleIdx="13" presStyleCnt="16"/>
      <dgm:spPr/>
      <dgm:t>
        <a:bodyPr/>
        <a:lstStyle/>
        <a:p>
          <a:endParaRPr lang="zh-CN" altLang="en-US"/>
        </a:p>
      </dgm:t>
    </dgm:pt>
    <dgm:pt modelId="{63484FA2-A5BE-4C6A-88E1-5976AD9AAE96}" type="pres">
      <dgm:prSet presAssocID="{3E258BF9-ADC4-414E-BF2F-9DEF39E15634}" presName="childText" presStyleLbl="bgAcc1" presStyleIdx="1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BF7072-C9AD-4F4C-A512-3C1BA8D856E1}" type="pres">
      <dgm:prSet presAssocID="{47B9F944-9755-4EA0-A2FD-5D95E3691097}" presName="Name13" presStyleLbl="parChTrans1D2" presStyleIdx="14" presStyleCnt="16"/>
      <dgm:spPr/>
      <dgm:t>
        <a:bodyPr/>
        <a:lstStyle/>
        <a:p>
          <a:endParaRPr lang="zh-CN" altLang="en-US"/>
        </a:p>
      </dgm:t>
    </dgm:pt>
    <dgm:pt modelId="{42E75520-39B8-46FE-88C7-6A5093537EA3}" type="pres">
      <dgm:prSet presAssocID="{FB6934C6-6068-4BA7-AA24-C871A1E8502F}" presName="childText" presStyleLbl="bgAcc1" presStyleIdx="1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B52ECC-A1F6-443C-AF1C-F9965D1087CD}" type="pres">
      <dgm:prSet presAssocID="{68E6E1FA-127C-4A7B-B995-D42992AA8378}" presName="Name13" presStyleLbl="parChTrans1D2" presStyleIdx="15" presStyleCnt="16"/>
      <dgm:spPr/>
      <dgm:t>
        <a:bodyPr/>
        <a:lstStyle/>
        <a:p>
          <a:endParaRPr lang="zh-CN" altLang="en-US"/>
        </a:p>
      </dgm:t>
    </dgm:pt>
    <dgm:pt modelId="{4356F49E-9C30-4160-A0A7-9F21669B5193}" type="pres">
      <dgm:prSet presAssocID="{5B155C32-74AD-494B-9A6B-F0EE67990520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1B1F8E-7406-457A-8BDF-A21497CB795D}" type="presOf" srcId="{188A814A-E9E8-4D0F-989A-447E0D4C4B85}" destId="{973EFCD6-9963-41FF-A3BB-B9CCF74AC1FA}" srcOrd="1" destOrd="0" presId="urn:microsoft.com/office/officeart/2005/8/layout/hierarchy3#1"/>
    <dgm:cxn modelId="{815BFA59-9405-4D0F-B7FA-5283DC662581}" srcId="{97316001-D1F8-4B5D-8AE2-51CBB865BE8A}" destId="{188A814A-E9E8-4D0F-989A-447E0D4C4B85}" srcOrd="1" destOrd="0" parTransId="{818C61AB-68B3-4D46-9B53-C6DFC45899B7}" sibTransId="{7EE5DB30-FEB2-407C-A67A-A49A94E96E86}"/>
    <dgm:cxn modelId="{39049C24-AE27-428D-9D47-8025191EB28A}" srcId="{F839A8CE-4EEB-48A0-883F-53B738666CB3}" destId="{868D619B-412F-458E-BC19-B94954468116}" srcOrd="1" destOrd="0" parTransId="{6E618316-1412-4D9F-91D8-BD13BC0FC554}" sibTransId="{EB00B4B4-3FDB-4126-880A-7C7BD42B2D19}"/>
    <dgm:cxn modelId="{473F2316-456A-439A-852F-A66E9B045423}" srcId="{97316001-D1F8-4B5D-8AE2-51CBB865BE8A}" destId="{7067565C-4C88-4478-9ACE-055BAC164568}" srcOrd="3" destOrd="0" parTransId="{CA1EB932-0827-4379-A91F-E7135E068D1B}" sibTransId="{C34DF8FB-B681-4342-BEA7-88EEAB3DE8F4}"/>
    <dgm:cxn modelId="{5B3744E1-F3CF-4756-8736-C39178505EB5}" type="presOf" srcId="{5B155C32-74AD-494B-9A6B-F0EE67990520}" destId="{4356F49E-9C30-4160-A0A7-9F21669B5193}" srcOrd="0" destOrd="0" presId="urn:microsoft.com/office/officeart/2005/8/layout/hierarchy3#1"/>
    <dgm:cxn modelId="{088CEA39-46F9-4FCD-A05B-3B9461E32BEB}" type="presOf" srcId="{82F75841-90C8-490F-B722-91E394E8A92C}" destId="{8AC8D738-88D7-4108-ABAF-7EF4E614952F}" srcOrd="0" destOrd="0" presId="urn:microsoft.com/office/officeart/2005/8/layout/hierarchy3#1"/>
    <dgm:cxn modelId="{A6662939-98DD-408D-8933-0EABF9E7EE96}" srcId="{7067565C-4C88-4478-9ACE-055BAC164568}" destId="{D8C3CBD5-5A1A-4598-9679-8E40E4165A28}" srcOrd="1" destOrd="0" parTransId="{02C8EFF5-3682-491C-A2C8-DFE7C9E88011}" sibTransId="{1FCB96B4-25C9-4E59-8671-84721D124A90}"/>
    <dgm:cxn modelId="{D801B7DA-8F14-4F26-B6DB-FD80668B6475}" type="presOf" srcId="{FB6934C6-6068-4BA7-AA24-C871A1E8502F}" destId="{42E75520-39B8-46FE-88C7-6A5093537EA3}" srcOrd="0" destOrd="0" presId="urn:microsoft.com/office/officeart/2005/8/layout/hierarchy3#1"/>
    <dgm:cxn modelId="{97D8395D-2BB7-4DA6-9900-5D9968B4387D}" srcId="{959B5F10-40A6-4D70-8F07-F578142FB26E}" destId="{0920EBFA-C523-45E0-B363-86E2DB7902D3}" srcOrd="1" destOrd="0" parTransId="{4D54D5E2-0816-4F72-9FFF-205FA9239D45}" sibTransId="{CAC95779-252C-404E-892A-70E5D2544983}"/>
    <dgm:cxn modelId="{7E2B0D2A-D147-454E-AED3-212D3F9C803B}" type="presOf" srcId="{D8C3CBD5-5A1A-4598-9679-8E40E4165A28}" destId="{2A6C3903-7E8C-48F8-B450-E3A4E485FD69}" srcOrd="0" destOrd="0" presId="urn:microsoft.com/office/officeart/2005/8/layout/hierarchy3#1"/>
    <dgm:cxn modelId="{16B2773F-A8B9-41D2-8BE3-F036A6484242}" type="presOf" srcId="{2BB6C6FD-4865-4DD3-9D75-6F230F3A9CA0}" destId="{CD5146F2-F99E-48D8-9EF6-D235AD1DD6E2}" srcOrd="0" destOrd="0" presId="urn:microsoft.com/office/officeart/2005/8/layout/hierarchy3#1"/>
    <dgm:cxn modelId="{9A75B719-5CD6-4E9C-8143-C2155F457198}" srcId="{F839A8CE-4EEB-48A0-883F-53B738666CB3}" destId="{7F926191-95EB-4034-9CAC-F9520D4B69CB}" srcOrd="0" destOrd="0" parTransId="{67130DE2-C8D5-4338-B2D1-B38E9CE50221}" sibTransId="{58D7703C-80B7-46DE-8E56-1557F5239F5B}"/>
    <dgm:cxn modelId="{D579D64D-0864-4A53-A96C-8BF800A9A763}" type="presOf" srcId="{868D619B-412F-458E-BC19-B94954468116}" destId="{F93E9F70-F5EA-48DB-9856-AF6A36267FEB}" srcOrd="0" destOrd="0" presId="urn:microsoft.com/office/officeart/2005/8/layout/hierarchy3#1"/>
    <dgm:cxn modelId="{63A45FBB-A1B3-4A45-87A2-D09448E3CFE9}" type="presOf" srcId="{FC8B9483-B1D9-41FB-BAFE-757B10C8AACE}" destId="{78B1D313-5118-4EE6-B42E-22C672260399}" srcOrd="0" destOrd="0" presId="urn:microsoft.com/office/officeart/2005/8/layout/hierarchy3#1"/>
    <dgm:cxn modelId="{84023B51-6EF1-483E-8D1A-4F238831E6EF}" srcId="{188A814A-E9E8-4D0F-989A-447E0D4C4B85}" destId="{82F75841-90C8-490F-B722-91E394E8A92C}" srcOrd="1" destOrd="0" parTransId="{67E1CBA4-5E6D-409C-9583-0E4DB7F7B060}" sibTransId="{80394010-BE43-4D37-8E4F-D732E1269548}"/>
    <dgm:cxn modelId="{EF240E57-059A-472C-AB8E-9488B2FC079E}" type="presOf" srcId="{7067565C-4C88-4478-9ACE-055BAC164568}" destId="{FC8B2FDA-64C3-4ABC-8A8C-4DE2B873448B}" srcOrd="1" destOrd="0" presId="urn:microsoft.com/office/officeart/2005/8/layout/hierarchy3#1"/>
    <dgm:cxn modelId="{13C8AE13-9AFB-4A38-9AB6-C1289A95DCE1}" srcId="{188A814A-E9E8-4D0F-989A-447E0D4C4B85}" destId="{2BB6C6FD-4865-4DD3-9D75-6F230F3A9CA0}" srcOrd="0" destOrd="0" parTransId="{A6635E76-5D87-46FD-BF18-D9C012C0ECD6}" sibTransId="{9B6F777F-5726-499B-AAF5-28E3C3CBF23E}"/>
    <dgm:cxn modelId="{070610BD-2E54-4AC5-B1BF-38D50519D6C6}" srcId="{0A255D3C-80C3-40BC-8E27-30D3D876D492}" destId="{5B155C32-74AD-494B-9A6B-F0EE67990520}" srcOrd="3" destOrd="0" parTransId="{68E6E1FA-127C-4A7B-B995-D42992AA8378}" sibTransId="{24D5FBB6-E452-425A-9151-1720331A370A}"/>
    <dgm:cxn modelId="{66E8B24B-FCFA-43DA-B290-557E7E122BC2}" type="presOf" srcId="{97316001-D1F8-4B5D-8AE2-51CBB865BE8A}" destId="{4943C448-5562-4D24-9D04-7D0622CE0DE3}" srcOrd="0" destOrd="0" presId="urn:microsoft.com/office/officeart/2005/8/layout/hierarchy3#1"/>
    <dgm:cxn modelId="{97EB97AA-2561-4541-8E84-BE8AEF33E5D7}" type="presOf" srcId="{E79CD633-7E69-4FDA-B087-ADE827EB79AC}" destId="{B874E2E9-E90E-4DD1-A633-5E9F7E599FBB}" srcOrd="0" destOrd="0" presId="urn:microsoft.com/office/officeart/2005/8/layout/hierarchy3#1"/>
    <dgm:cxn modelId="{0BEDFD84-38E8-46A0-BA74-975EB3B1EE35}" srcId="{97316001-D1F8-4B5D-8AE2-51CBB865BE8A}" destId="{0A255D3C-80C3-40BC-8E27-30D3D876D492}" srcOrd="4" destOrd="0" parTransId="{15A67E97-DBD8-409C-9A73-CF4BF8B0C138}" sibTransId="{9E0F8EA1-E108-4849-9409-99F68FBBE00C}"/>
    <dgm:cxn modelId="{A5F71F90-C59C-4783-9FC9-F5B2523E4676}" type="presOf" srcId="{850ADAD9-CF89-47DA-9A95-7F5CA6BBD385}" destId="{7084BEDF-C01A-49E5-857F-0223B2AA30A6}" srcOrd="0" destOrd="0" presId="urn:microsoft.com/office/officeart/2005/8/layout/hierarchy3#1"/>
    <dgm:cxn modelId="{70F4D774-25C6-46E3-A017-1B3378D9AE00}" type="presOf" srcId="{B21F0E36-0686-4427-8956-0815B08F7CF0}" destId="{9498F60D-216B-4233-98E1-767716B01E84}" srcOrd="0" destOrd="0" presId="urn:microsoft.com/office/officeart/2005/8/layout/hierarchy3#1"/>
    <dgm:cxn modelId="{F4E5AFBE-1E0E-43F7-BF73-95987F078139}" type="presOf" srcId="{D7D89DB1-E4A7-4E9A-AC6B-1ED171AC8DF0}" destId="{4884F7B3-50DF-472B-A771-AA7D2BEFBAC5}" srcOrd="0" destOrd="0" presId="urn:microsoft.com/office/officeart/2005/8/layout/hierarchy3#1"/>
    <dgm:cxn modelId="{DE2F3220-06D5-48BA-882F-BF8FD023C8BE}" srcId="{959B5F10-40A6-4D70-8F07-F578142FB26E}" destId="{E79CD633-7E69-4FDA-B087-ADE827EB79AC}" srcOrd="0" destOrd="0" parTransId="{E845C1FB-1E93-4A4C-BC0C-BEA87D2B8F70}" sibTransId="{D9C2BB55-5C07-47AE-94A4-434DF0A6EB2C}"/>
    <dgm:cxn modelId="{CDFE882F-35B0-457C-8FB9-6337372EEA16}" type="presOf" srcId="{7F926191-95EB-4034-9CAC-F9520D4B69CB}" destId="{1FCE6955-F559-4F62-908A-9F8ED1D682B2}" srcOrd="0" destOrd="0" presId="urn:microsoft.com/office/officeart/2005/8/layout/hierarchy3#1"/>
    <dgm:cxn modelId="{CC45EF54-9EDD-4858-B6B0-F0739B7DC8F2}" srcId="{F839A8CE-4EEB-48A0-883F-53B738666CB3}" destId="{850ADAD9-CF89-47DA-9A95-7F5CA6BBD385}" srcOrd="2" destOrd="0" parTransId="{01E9514C-528B-42BD-895A-290F84C5B06A}" sibTransId="{4B06B4D3-15D9-44C5-996A-EFC736F1A0C8}"/>
    <dgm:cxn modelId="{1EE5D5E4-01A9-4B94-AE3A-461A51DCBB29}" type="presOf" srcId="{0A255D3C-80C3-40BC-8E27-30D3D876D492}" destId="{7D60EA12-C88E-4E34-83B9-BD9E66A7E98B}" srcOrd="0" destOrd="0" presId="urn:microsoft.com/office/officeart/2005/8/layout/hierarchy3#1"/>
    <dgm:cxn modelId="{BF765FAC-F7E4-4E7B-8D60-B2402D88F471}" type="presOf" srcId="{0920EBFA-C523-45E0-B363-86E2DB7902D3}" destId="{7BD863E2-7EBB-4994-A099-4DF9EB67BF3B}" srcOrd="0" destOrd="0" presId="urn:microsoft.com/office/officeart/2005/8/layout/hierarchy3#1"/>
    <dgm:cxn modelId="{07FEB9FB-6D02-4B72-83BA-450F56F5AFF3}" type="presOf" srcId="{A6635E76-5D87-46FD-BF18-D9C012C0ECD6}" destId="{473A424D-7B09-4402-8771-A5214FDD57D0}" srcOrd="0" destOrd="0" presId="urn:microsoft.com/office/officeart/2005/8/layout/hierarchy3#1"/>
    <dgm:cxn modelId="{5A21878E-88E0-4592-AA08-E16B32770B3E}" srcId="{7067565C-4C88-4478-9ACE-055BAC164568}" destId="{1716DD40-CADF-4263-A98F-085327258377}" srcOrd="2" destOrd="0" parTransId="{4EA0E985-BDB2-4418-99D5-DC5D64890186}" sibTransId="{9FF2E597-67DB-43BD-9BE3-C2A13568AC9B}"/>
    <dgm:cxn modelId="{3823E450-D6E0-4FE6-A20A-FC642853EF9B}" type="presOf" srcId="{959B5F10-40A6-4D70-8F07-F578142FB26E}" destId="{238D6468-6B8E-4A0E-989B-437FD7E022C6}" srcOrd="0" destOrd="0" presId="urn:microsoft.com/office/officeart/2005/8/layout/hierarchy3#1"/>
    <dgm:cxn modelId="{EDEDC0B1-693A-4513-9B6C-12D2B72373AD}" type="presOf" srcId="{F839A8CE-4EEB-48A0-883F-53B738666CB3}" destId="{38FE1C55-D388-486E-AEFF-A7C9A9B0983C}" srcOrd="0" destOrd="0" presId="urn:microsoft.com/office/officeart/2005/8/layout/hierarchy3#1"/>
    <dgm:cxn modelId="{C8511981-5C78-45F7-A513-D39DE6438E4D}" srcId="{97316001-D1F8-4B5D-8AE2-51CBB865BE8A}" destId="{F839A8CE-4EEB-48A0-883F-53B738666CB3}" srcOrd="2" destOrd="0" parTransId="{C87A70E9-E61C-4266-A95B-F1AC2A064A9F}" sibTransId="{F6F38027-5236-47AA-ACAB-78DF6735BF82}"/>
    <dgm:cxn modelId="{F1EA8EDB-AD89-41D0-A686-CBC3210B8081}" srcId="{97316001-D1F8-4B5D-8AE2-51CBB865BE8A}" destId="{959B5F10-40A6-4D70-8F07-F578142FB26E}" srcOrd="0" destOrd="0" parTransId="{26BCC45A-4DD5-43A3-8373-04E4CA9F6A4E}" sibTransId="{C818E8CD-131D-4633-BE99-A83EEED8439C}"/>
    <dgm:cxn modelId="{621E2052-BF95-4641-9FDB-D708B7BC72EA}" type="presOf" srcId="{188A814A-E9E8-4D0F-989A-447E0D4C4B85}" destId="{DD123FCD-3E40-4E2D-A719-FB0E813C7869}" srcOrd="0" destOrd="0" presId="urn:microsoft.com/office/officeart/2005/8/layout/hierarchy3#1"/>
    <dgm:cxn modelId="{59BC03AF-9CCD-4FE2-8500-C59E7AD58EAB}" type="presOf" srcId="{1716DD40-CADF-4263-A98F-085327258377}" destId="{1A43FE8A-695A-4A4E-A945-4CE6D230B848}" srcOrd="0" destOrd="0" presId="urn:microsoft.com/office/officeart/2005/8/layout/hierarchy3#1"/>
    <dgm:cxn modelId="{4EF9387B-71CC-434B-86F8-E72F08EA22C4}" type="presOf" srcId="{959B5F10-40A6-4D70-8F07-F578142FB26E}" destId="{BC5AD1A8-EB57-4A2D-8396-3623A843BF64}" srcOrd="1" destOrd="0" presId="urn:microsoft.com/office/officeart/2005/8/layout/hierarchy3#1"/>
    <dgm:cxn modelId="{6727711D-8E97-4DBC-93BC-1FEC381E8B5A}" type="presOf" srcId="{68E6E1FA-127C-4A7B-B995-D42992AA8378}" destId="{53B52ECC-A1F6-443C-AF1C-F9965D1087CD}" srcOrd="0" destOrd="0" presId="urn:microsoft.com/office/officeart/2005/8/layout/hierarchy3#1"/>
    <dgm:cxn modelId="{DDC23448-D7E1-42BE-BAE6-ECE468E74686}" srcId="{0A255D3C-80C3-40BC-8E27-30D3D876D492}" destId="{5EF0CA43-E623-4A00-A04A-03E4B9A5B951}" srcOrd="0" destOrd="0" parTransId="{24F9E696-A53E-419D-9208-2FAE5750B9D5}" sibTransId="{6DE7F295-E257-4DB7-AF09-953C31EF49B1}"/>
    <dgm:cxn modelId="{2522D425-059E-4FE0-8A49-713DB4EC8AA2}" srcId="{7067565C-4C88-4478-9ACE-055BAC164568}" destId="{B21F0E36-0686-4427-8956-0815B08F7CF0}" srcOrd="0" destOrd="0" parTransId="{29F01622-6A2A-49DF-BCB7-4466FDA47662}" sibTransId="{B034BC92-D937-4D48-9915-D8BAE8CE6E50}"/>
    <dgm:cxn modelId="{8C6DE229-739B-4968-A50F-A79D9F4139C6}" srcId="{F839A8CE-4EEB-48A0-883F-53B738666CB3}" destId="{6EB646C1-E323-460C-8895-C89E1F049282}" srcOrd="3" destOrd="0" parTransId="{D7D89DB1-E4A7-4E9A-AC6B-1ED171AC8DF0}" sibTransId="{498423F3-391B-4660-B3B9-EDB329C846B3}"/>
    <dgm:cxn modelId="{0784D20D-45F4-4B26-8B08-FE4A2A808237}" type="presOf" srcId="{67E1CBA4-5E6D-409C-9583-0E4DB7F7B060}" destId="{C21CF6EE-E4D2-4318-A15A-9E6F6E282227}" srcOrd="0" destOrd="0" presId="urn:microsoft.com/office/officeart/2005/8/layout/hierarchy3#1"/>
    <dgm:cxn modelId="{249D9B65-7962-4465-9170-2940BB31EDD4}" type="presOf" srcId="{6EB646C1-E323-460C-8895-C89E1F049282}" destId="{AD70E0E4-2B5D-44CC-8F93-2E1F0F927AC4}" srcOrd="0" destOrd="0" presId="urn:microsoft.com/office/officeart/2005/8/layout/hierarchy3#1"/>
    <dgm:cxn modelId="{D62BE6E0-9540-45ED-838B-350F712A7EEB}" type="presOf" srcId="{5B2A8F81-D39D-4C9D-9B57-DF3B7699E9CB}" destId="{C94B5ECD-4F8F-42A5-AE55-06526D8B0145}" srcOrd="0" destOrd="0" presId="urn:microsoft.com/office/officeart/2005/8/layout/hierarchy3#1"/>
    <dgm:cxn modelId="{A4BFEDB4-D0CF-4343-906D-E10CEA85DE87}" type="presOf" srcId="{4EA0E985-BDB2-4418-99D5-DC5D64890186}" destId="{49ACA607-6471-43FC-8117-A21EB1D0436B}" srcOrd="0" destOrd="0" presId="urn:microsoft.com/office/officeart/2005/8/layout/hierarchy3#1"/>
    <dgm:cxn modelId="{81F9F1CA-7166-4AB4-8661-EDE91A51434F}" type="presOf" srcId="{02C8EFF5-3682-491C-A2C8-DFE7C9E88011}" destId="{8A65C907-9191-4C55-B626-41400EAD99E4}" srcOrd="0" destOrd="0" presId="urn:microsoft.com/office/officeart/2005/8/layout/hierarchy3#1"/>
    <dgm:cxn modelId="{529E5B22-5D46-4679-B483-50EA2DA9180F}" type="presOf" srcId="{47B9F944-9755-4EA0-A2FD-5D95E3691097}" destId="{50BF7072-C9AD-4F4C-A512-3C1BA8D856E1}" srcOrd="0" destOrd="0" presId="urn:microsoft.com/office/officeart/2005/8/layout/hierarchy3#1"/>
    <dgm:cxn modelId="{92B37EF6-C241-4971-9EE8-FCC23E1BC3F3}" type="presOf" srcId="{E845C1FB-1E93-4A4C-BC0C-BEA87D2B8F70}" destId="{AEBDACAE-78F1-490D-8400-30B821F7D3E1}" srcOrd="0" destOrd="0" presId="urn:microsoft.com/office/officeart/2005/8/layout/hierarchy3#1"/>
    <dgm:cxn modelId="{F9F7DD41-6A0D-4767-912A-11D3AEB80F5B}" type="presOf" srcId="{24F9E696-A53E-419D-9208-2FAE5750B9D5}" destId="{2FCFD7E4-035C-42F2-94D4-2426CD269483}" srcOrd="0" destOrd="0" presId="urn:microsoft.com/office/officeart/2005/8/layout/hierarchy3#1"/>
    <dgm:cxn modelId="{10468AF1-1DFF-40D4-9CFE-299194A56521}" type="presOf" srcId="{29F01622-6A2A-49DF-BCB7-4466FDA47662}" destId="{7E4FE46A-9882-463D-9F01-40E1EA3C571A}" srcOrd="0" destOrd="0" presId="urn:microsoft.com/office/officeart/2005/8/layout/hierarchy3#1"/>
    <dgm:cxn modelId="{38D325C9-E106-498D-B5ED-245AEDC38168}" type="presOf" srcId="{6E618316-1412-4D9F-91D8-BD13BC0FC554}" destId="{8D50BD3F-D1AB-451E-BE56-368E58C56011}" srcOrd="0" destOrd="0" presId="urn:microsoft.com/office/officeart/2005/8/layout/hierarchy3#1"/>
    <dgm:cxn modelId="{6A542091-58DB-408A-8DF8-18E9F1A2D7EE}" type="presOf" srcId="{5EF0CA43-E623-4A00-A04A-03E4B9A5B951}" destId="{D13179EC-FFAA-4B2F-BADB-68CD789778E6}" srcOrd="0" destOrd="0" presId="urn:microsoft.com/office/officeart/2005/8/layout/hierarchy3#1"/>
    <dgm:cxn modelId="{87783FF2-9793-4B61-8CA3-D5D1FD81D7A1}" srcId="{F839A8CE-4EEB-48A0-883F-53B738666CB3}" destId="{FC8B9483-B1D9-41FB-BAFE-757B10C8AACE}" srcOrd="4" destOrd="0" parTransId="{B8EB4943-077C-45FB-972C-69B919CB3C4D}" sibTransId="{9D2000B2-3F57-4FC5-AE21-F30E7C8221E6}"/>
    <dgm:cxn modelId="{5B87A6A1-2533-43FC-AB37-16F8E69B37C1}" type="presOf" srcId="{67130DE2-C8D5-4338-B2D1-B38E9CE50221}" destId="{07F80FD3-6000-4769-8964-25138F98164C}" srcOrd="0" destOrd="0" presId="urn:microsoft.com/office/officeart/2005/8/layout/hierarchy3#1"/>
    <dgm:cxn modelId="{005E0CC4-CBAA-455D-8276-E89A7D57EA7A}" type="presOf" srcId="{0A255D3C-80C3-40BC-8E27-30D3D876D492}" destId="{183245EB-2F09-4E92-B2C0-C92344FFE022}" srcOrd="1" destOrd="0" presId="urn:microsoft.com/office/officeart/2005/8/layout/hierarchy3#1"/>
    <dgm:cxn modelId="{6052FDCF-BFC1-4378-AE25-3FB4220C466C}" type="presOf" srcId="{01E9514C-528B-42BD-895A-290F84C5B06A}" destId="{29FC77DC-6253-41E1-9605-690A74417A4C}" srcOrd="0" destOrd="0" presId="urn:microsoft.com/office/officeart/2005/8/layout/hierarchy3#1"/>
    <dgm:cxn modelId="{91D85365-C440-4C95-B85A-E8D5ED21F159}" srcId="{0A255D3C-80C3-40BC-8E27-30D3D876D492}" destId="{3E258BF9-ADC4-414E-BF2F-9DEF39E15634}" srcOrd="1" destOrd="0" parTransId="{5B2A8F81-D39D-4C9D-9B57-DF3B7699E9CB}" sibTransId="{FBABACA4-92BE-4B17-A488-8D7DBE7CA020}"/>
    <dgm:cxn modelId="{F1571467-6C7A-41EF-85E3-1FD21215EA05}" type="presOf" srcId="{7067565C-4C88-4478-9ACE-055BAC164568}" destId="{D90894AE-68D4-4723-8628-DF8A38D082A5}" srcOrd="0" destOrd="0" presId="urn:microsoft.com/office/officeart/2005/8/layout/hierarchy3#1"/>
    <dgm:cxn modelId="{CB0499AF-9F51-4542-842D-8AE367972575}" type="presOf" srcId="{B8EB4943-077C-45FB-972C-69B919CB3C4D}" destId="{FB4B70A5-2CF8-47D1-8D62-6821BE9A4930}" srcOrd="0" destOrd="0" presId="urn:microsoft.com/office/officeart/2005/8/layout/hierarchy3#1"/>
    <dgm:cxn modelId="{C3C52249-216B-41FD-AD7E-50D31DC01065}" type="presOf" srcId="{F839A8CE-4EEB-48A0-883F-53B738666CB3}" destId="{45F14D01-604D-409B-A61E-4DD523B93F29}" srcOrd="1" destOrd="0" presId="urn:microsoft.com/office/officeart/2005/8/layout/hierarchy3#1"/>
    <dgm:cxn modelId="{06E103EC-6B44-42D8-9FCD-4F4D9A17EADB}" type="presOf" srcId="{4D54D5E2-0816-4F72-9FFF-205FA9239D45}" destId="{A1F7BA85-8FCA-4F35-A224-523A1B6D5568}" srcOrd="0" destOrd="0" presId="urn:microsoft.com/office/officeart/2005/8/layout/hierarchy3#1"/>
    <dgm:cxn modelId="{999EC5A9-827F-4A4C-8245-1F1C8F6F0854}" type="presOf" srcId="{3E258BF9-ADC4-414E-BF2F-9DEF39E15634}" destId="{63484FA2-A5BE-4C6A-88E1-5976AD9AAE96}" srcOrd="0" destOrd="0" presId="urn:microsoft.com/office/officeart/2005/8/layout/hierarchy3#1"/>
    <dgm:cxn modelId="{745696B9-49D2-4D11-9388-9F1C171B6CF3}" srcId="{0A255D3C-80C3-40BC-8E27-30D3D876D492}" destId="{FB6934C6-6068-4BA7-AA24-C871A1E8502F}" srcOrd="2" destOrd="0" parTransId="{47B9F944-9755-4EA0-A2FD-5D95E3691097}" sibTransId="{131FF308-E7A9-4FCB-A64E-0B9EBB0DF38D}"/>
    <dgm:cxn modelId="{FE1A1ADF-7360-4642-8838-1F08FE4CDAD9}" type="presParOf" srcId="{4943C448-5562-4D24-9D04-7D0622CE0DE3}" destId="{1B240913-BE98-4093-8E0B-A144BDA8FFEE}" srcOrd="0" destOrd="0" presId="urn:microsoft.com/office/officeart/2005/8/layout/hierarchy3#1"/>
    <dgm:cxn modelId="{2E9F6706-FA64-4FAC-927B-2EE3066ED816}" type="presParOf" srcId="{1B240913-BE98-4093-8E0B-A144BDA8FFEE}" destId="{6535CB16-3477-4B07-A16D-3CBE4D19BB6B}" srcOrd="0" destOrd="0" presId="urn:microsoft.com/office/officeart/2005/8/layout/hierarchy3#1"/>
    <dgm:cxn modelId="{2AD6DA62-2320-4CE8-B032-8C23419C838A}" type="presParOf" srcId="{6535CB16-3477-4B07-A16D-3CBE4D19BB6B}" destId="{238D6468-6B8E-4A0E-989B-437FD7E022C6}" srcOrd="0" destOrd="0" presId="urn:microsoft.com/office/officeart/2005/8/layout/hierarchy3#1"/>
    <dgm:cxn modelId="{F7A92E5D-16EF-4C5A-85B3-D0A920E34548}" type="presParOf" srcId="{6535CB16-3477-4B07-A16D-3CBE4D19BB6B}" destId="{BC5AD1A8-EB57-4A2D-8396-3623A843BF64}" srcOrd="1" destOrd="0" presId="urn:microsoft.com/office/officeart/2005/8/layout/hierarchy3#1"/>
    <dgm:cxn modelId="{711A7E74-17B7-48E8-8E73-365956669397}" type="presParOf" srcId="{1B240913-BE98-4093-8E0B-A144BDA8FFEE}" destId="{2FC00885-F9E9-4384-9DD3-863B552D7F55}" srcOrd="1" destOrd="0" presId="urn:microsoft.com/office/officeart/2005/8/layout/hierarchy3#1"/>
    <dgm:cxn modelId="{204465D1-AE29-42C2-B58D-811329F6903F}" type="presParOf" srcId="{2FC00885-F9E9-4384-9DD3-863B552D7F55}" destId="{AEBDACAE-78F1-490D-8400-30B821F7D3E1}" srcOrd="0" destOrd="0" presId="urn:microsoft.com/office/officeart/2005/8/layout/hierarchy3#1"/>
    <dgm:cxn modelId="{88E97B8A-E6C4-411A-BA4E-1A11790C4F0F}" type="presParOf" srcId="{2FC00885-F9E9-4384-9DD3-863B552D7F55}" destId="{B874E2E9-E90E-4DD1-A633-5E9F7E599FBB}" srcOrd="1" destOrd="0" presId="urn:microsoft.com/office/officeart/2005/8/layout/hierarchy3#1"/>
    <dgm:cxn modelId="{905CBF22-500D-4D3A-B0D6-8FB2A64681FE}" type="presParOf" srcId="{2FC00885-F9E9-4384-9DD3-863B552D7F55}" destId="{A1F7BA85-8FCA-4F35-A224-523A1B6D5568}" srcOrd="2" destOrd="0" presId="urn:microsoft.com/office/officeart/2005/8/layout/hierarchy3#1"/>
    <dgm:cxn modelId="{014812A2-EF08-4C32-A0EE-85C204614341}" type="presParOf" srcId="{2FC00885-F9E9-4384-9DD3-863B552D7F55}" destId="{7BD863E2-7EBB-4994-A099-4DF9EB67BF3B}" srcOrd="3" destOrd="0" presId="urn:microsoft.com/office/officeart/2005/8/layout/hierarchy3#1"/>
    <dgm:cxn modelId="{60B5BAC1-B3EC-4530-8F16-4057991ABD97}" type="presParOf" srcId="{4943C448-5562-4D24-9D04-7D0622CE0DE3}" destId="{4BD56CD6-EA5D-4919-98B6-D3C289B89AB1}" srcOrd="1" destOrd="0" presId="urn:microsoft.com/office/officeart/2005/8/layout/hierarchy3#1"/>
    <dgm:cxn modelId="{016E0EDC-370B-4568-84FB-B07CBBD1D4B7}" type="presParOf" srcId="{4BD56CD6-EA5D-4919-98B6-D3C289B89AB1}" destId="{CD964E24-552D-4BDA-AFEC-DB3EBB358246}" srcOrd="0" destOrd="0" presId="urn:microsoft.com/office/officeart/2005/8/layout/hierarchy3#1"/>
    <dgm:cxn modelId="{6FB1E387-7E5D-41BD-AD12-3DD61E7B927C}" type="presParOf" srcId="{CD964E24-552D-4BDA-AFEC-DB3EBB358246}" destId="{DD123FCD-3E40-4E2D-A719-FB0E813C7869}" srcOrd="0" destOrd="0" presId="urn:microsoft.com/office/officeart/2005/8/layout/hierarchy3#1"/>
    <dgm:cxn modelId="{492A5798-5EEA-489A-A4B6-7F74C85A04AE}" type="presParOf" srcId="{CD964E24-552D-4BDA-AFEC-DB3EBB358246}" destId="{973EFCD6-9963-41FF-A3BB-B9CCF74AC1FA}" srcOrd="1" destOrd="0" presId="urn:microsoft.com/office/officeart/2005/8/layout/hierarchy3#1"/>
    <dgm:cxn modelId="{20EB2B4A-6A42-42BB-B756-39A3691466C6}" type="presParOf" srcId="{4BD56CD6-EA5D-4919-98B6-D3C289B89AB1}" destId="{6BD30669-93BA-40A2-95A9-777D3780AE9D}" srcOrd="1" destOrd="0" presId="urn:microsoft.com/office/officeart/2005/8/layout/hierarchy3#1"/>
    <dgm:cxn modelId="{CFBE9E9D-B51B-4939-A33D-21F47C2BD6AB}" type="presParOf" srcId="{6BD30669-93BA-40A2-95A9-777D3780AE9D}" destId="{473A424D-7B09-4402-8771-A5214FDD57D0}" srcOrd="0" destOrd="0" presId="urn:microsoft.com/office/officeart/2005/8/layout/hierarchy3#1"/>
    <dgm:cxn modelId="{ADCDABDF-3EAB-4334-8FEB-046A7EBDB519}" type="presParOf" srcId="{6BD30669-93BA-40A2-95A9-777D3780AE9D}" destId="{CD5146F2-F99E-48D8-9EF6-D235AD1DD6E2}" srcOrd="1" destOrd="0" presId="urn:microsoft.com/office/officeart/2005/8/layout/hierarchy3#1"/>
    <dgm:cxn modelId="{8E68FCFD-21D1-43D2-941A-7DE2D06ABFEA}" type="presParOf" srcId="{6BD30669-93BA-40A2-95A9-777D3780AE9D}" destId="{C21CF6EE-E4D2-4318-A15A-9E6F6E282227}" srcOrd="2" destOrd="0" presId="urn:microsoft.com/office/officeart/2005/8/layout/hierarchy3#1"/>
    <dgm:cxn modelId="{18B86B38-4B72-4A72-A1CD-1A823443F077}" type="presParOf" srcId="{6BD30669-93BA-40A2-95A9-777D3780AE9D}" destId="{8AC8D738-88D7-4108-ABAF-7EF4E614952F}" srcOrd="3" destOrd="0" presId="urn:microsoft.com/office/officeart/2005/8/layout/hierarchy3#1"/>
    <dgm:cxn modelId="{A323A555-C1B5-4784-B536-5D6E847AE99B}" type="presParOf" srcId="{4943C448-5562-4D24-9D04-7D0622CE0DE3}" destId="{A306F30E-D6C0-4E6F-B60F-2238644EDC8D}" srcOrd="2" destOrd="0" presId="urn:microsoft.com/office/officeart/2005/8/layout/hierarchy3#1"/>
    <dgm:cxn modelId="{50165592-0D9F-4A5B-8245-F6ABA7CA6F15}" type="presParOf" srcId="{A306F30E-D6C0-4E6F-B60F-2238644EDC8D}" destId="{EE47427C-A47B-461E-95EB-49B72C1ABAF3}" srcOrd="0" destOrd="0" presId="urn:microsoft.com/office/officeart/2005/8/layout/hierarchy3#1"/>
    <dgm:cxn modelId="{BA01738A-92ED-41BA-98D2-E3455C029E78}" type="presParOf" srcId="{EE47427C-A47B-461E-95EB-49B72C1ABAF3}" destId="{38FE1C55-D388-486E-AEFF-A7C9A9B0983C}" srcOrd="0" destOrd="0" presId="urn:microsoft.com/office/officeart/2005/8/layout/hierarchy3#1"/>
    <dgm:cxn modelId="{B040F8BD-D2AB-4579-B6ED-997A3D996799}" type="presParOf" srcId="{EE47427C-A47B-461E-95EB-49B72C1ABAF3}" destId="{45F14D01-604D-409B-A61E-4DD523B93F29}" srcOrd="1" destOrd="0" presId="urn:microsoft.com/office/officeart/2005/8/layout/hierarchy3#1"/>
    <dgm:cxn modelId="{FC6B9274-09B2-49E3-A8C8-2018612D6BA3}" type="presParOf" srcId="{A306F30E-D6C0-4E6F-B60F-2238644EDC8D}" destId="{4BFDB2C2-9B3C-44AC-9F5E-BA51B61D5A8A}" srcOrd="1" destOrd="0" presId="urn:microsoft.com/office/officeart/2005/8/layout/hierarchy3#1"/>
    <dgm:cxn modelId="{4488E1CA-0A27-4631-9AEE-3D05CA878607}" type="presParOf" srcId="{4BFDB2C2-9B3C-44AC-9F5E-BA51B61D5A8A}" destId="{07F80FD3-6000-4769-8964-25138F98164C}" srcOrd="0" destOrd="0" presId="urn:microsoft.com/office/officeart/2005/8/layout/hierarchy3#1"/>
    <dgm:cxn modelId="{E5482704-1843-418C-8B77-B530078FA54B}" type="presParOf" srcId="{4BFDB2C2-9B3C-44AC-9F5E-BA51B61D5A8A}" destId="{1FCE6955-F559-4F62-908A-9F8ED1D682B2}" srcOrd="1" destOrd="0" presId="urn:microsoft.com/office/officeart/2005/8/layout/hierarchy3#1"/>
    <dgm:cxn modelId="{B7EF3ED9-4C21-40C0-B874-C462662F5C21}" type="presParOf" srcId="{4BFDB2C2-9B3C-44AC-9F5E-BA51B61D5A8A}" destId="{8D50BD3F-D1AB-451E-BE56-368E58C56011}" srcOrd="2" destOrd="0" presId="urn:microsoft.com/office/officeart/2005/8/layout/hierarchy3#1"/>
    <dgm:cxn modelId="{6BA05870-A9A3-4EF5-BA09-EC67474240B7}" type="presParOf" srcId="{4BFDB2C2-9B3C-44AC-9F5E-BA51B61D5A8A}" destId="{F93E9F70-F5EA-48DB-9856-AF6A36267FEB}" srcOrd="3" destOrd="0" presId="urn:microsoft.com/office/officeart/2005/8/layout/hierarchy3#1"/>
    <dgm:cxn modelId="{37F042B3-9435-4845-857E-0B88527BBCF3}" type="presParOf" srcId="{4BFDB2C2-9B3C-44AC-9F5E-BA51B61D5A8A}" destId="{29FC77DC-6253-41E1-9605-690A74417A4C}" srcOrd="4" destOrd="0" presId="urn:microsoft.com/office/officeart/2005/8/layout/hierarchy3#1"/>
    <dgm:cxn modelId="{F28F8671-869D-4474-B4A7-7E03DD319950}" type="presParOf" srcId="{4BFDB2C2-9B3C-44AC-9F5E-BA51B61D5A8A}" destId="{7084BEDF-C01A-49E5-857F-0223B2AA30A6}" srcOrd="5" destOrd="0" presId="urn:microsoft.com/office/officeart/2005/8/layout/hierarchy3#1"/>
    <dgm:cxn modelId="{23F9094E-8F8D-47D4-A933-A8F933FED277}" type="presParOf" srcId="{4BFDB2C2-9B3C-44AC-9F5E-BA51B61D5A8A}" destId="{4884F7B3-50DF-472B-A771-AA7D2BEFBAC5}" srcOrd="6" destOrd="0" presId="urn:microsoft.com/office/officeart/2005/8/layout/hierarchy3#1"/>
    <dgm:cxn modelId="{DE7DC1C8-76BF-492E-B80A-C60CF7013094}" type="presParOf" srcId="{4BFDB2C2-9B3C-44AC-9F5E-BA51B61D5A8A}" destId="{AD70E0E4-2B5D-44CC-8F93-2E1F0F927AC4}" srcOrd="7" destOrd="0" presId="urn:microsoft.com/office/officeart/2005/8/layout/hierarchy3#1"/>
    <dgm:cxn modelId="{DCB7A744-ABC0-4985-A37E-3180AC13AD35}" type="presParOf" srcId="{4BFDB2C2-9B3C-44AC-9F5E-BA51B61D5A8A}" destId="{FB4B70A5-2CF8-47D1-8D62-6821BE9A4930}" srcOrd="8" destOrd="0" presId="urn:microsoft.com/office/officeart/2005/8/layout/hierarchy3#1"/>
    <dgm:cxn modelId="{44362105-9E79-4E9E-984C-AC1C5558FB12}" type="presParOf" srcId="{4BFDB2C2-9B3C-44AC-9F5E-BA51B61D5A8A}" destId="{78B1D313-5118-4EE6-B42E-22C672260399}" srcOrd="9" destOrd="0" presId="urn:microsoft.com/office/officeart/2005/8/layout/hierarchy3#1"/>
    <dgm:cxn modelId="{B3D1EA80-E4A7-402A-885F-E30CFA3B37FB}" type="presParOf" srcId="{4943C448-5562-4D24-9D04-7D0622CE0DE3}" destId="{1ABA0DE9-0D3E-4091-AB0B-0C417B309C70}" srcOrd="3" destOrd="0" presId="urn:microsoft.com/office/officeart/2005/8/layout/hierarchy3#1"/>
    <dgm:cxn modelId="{EF7AC971-2D73-4E76-87F1-29AB475BF581}" type="presParOf" srcId="{1ABA0DE9-0D3E-4091-AB0B-0C417B309C70}" destId="{543C449A-593A-45C1-8729-A32F6E5551FF}" srcOrd="0" destOrd="0" presId="urn:microsoft.com/office/officeart/2005/8/layout/hierarchy3#1"/>
    <dgm:cxn modelId="{3A1A3F5B-D6FD-4713-ABE1-6077BEF1C1C5}" type="presParOf" srcId="{543C449A-593A-45C1-8729-A32F6E5551FF}" destId="{D90894AE-68D4-4723-8628-DF8A38D082A5}" srcOrd="0" destOrd="0" presId="urn:microsoft.com/office/officeart/2005/8/layout/hierarchy3#1"/>
    <dgm:cxn modelId="{A2EEFB45-7F2D-4F1E-9B0F-D9A11690AE0F}" type="presParOf" srcId="{543C449A-593A-45C1-8729-A32F6E5551FF}" destId="{FC8B2FDA-64C3-4ABC-8A8C-4DE2B873448B}" srcOrd="1" destOrd="0" presId="urn:microsoft.com/office/officeart/2005/8/layout/hierarchy3#1"/>
    <dgm:cxn modelId="{5ACFD2D2-E1E2-4CD5-BDCB-15F4DEAC3B65}" type="presParOf" srcId="{1ABA0DE9-0D3E-4091-AB0B-0C417B309C70}" destId="{9A114E70-AAA1-4164-A672-D076AD358762}" srcOrd="1" destOrd="0" presId="urn:microsoft.com/office/officeart/2005/8/layout/hierarchy3#1"/>
    <dgm:cxn modelId="{E4BB5481-2DE0-4641-A5C9-909F5FC1D39E}" type="presParOf" srcId="{9A114E70-AAA1-4164-A672-D076AD358762}" destId="{7E4FE46A-9882-463D-9F01-40E1EA3C571A}" srcOrd="0" destOrd="0" presId="urn:microsoft.com/office/officeart/2005/8/layout/hierarchy3#1"/>
    <dgm:cxn modelId="{3196B82F-EA74-4CE1-AC1B-5DE7E419FCDF}" type="presParOf" srcId="{9A114E70-AAA1-4164-A672-D076AD358762}" destId="{9498F60D-216B-4233-98E1-767716B01E84}" srcOrd="1" destOrd="0" presId="urn:microsoft.com/office/officeart/2005/8/layout/hierarchy3#1"/>
    <dgm:cxn modelId="{62C1B5CA-2BC6-4DAB-837D-C172A65D9CDB}" type="presParOf" srcId="{9A114E70-AAA1-4164-A672-D076AD358762}" destId="{8A65C907-9191-4C55-B626-41400EAD99E4}" srcOrd="2" destOrd="0" presId="urn:microsoft.com/office/officeart/2005/8/layout/hierarchy3#1"/>
    <dgm:cxn modelId="{F682A770-64AC-40BF-9246-BF45DBBBA1A9}" type="presParOf" srcId="{9A114E70-AAA1-4164-A672-D076AD358762}" destId="{2A6C3903-7E8C-48F8-B450-E3A4E485FD69}" srcOrd="3" destOrd="0" presId="urn:microsoft.com/office/officeart/2005/8/layout/hierarchy3#1"/>
    <dgm:cxn modelId="{05CD3D4C-9091-472E-8CE2-BE38034A7133}" type="presParOf" srcId="{9A114E70-AAA1-4164-A672-D076AD358762}" destId="{49ACA607-6471-43FC-8117-A21EB1D0436B}" srcOrd="4" destOrd="0" presId="urn:microsoft.com/office/officeart/2005/8/layout/hierarchy3#1"/>
    <dgm:cxn modelId="{258D59AA-F3CE-4648-9115-192C14AA9B43}" type="presParOf" srcId="{9A114E70-AAA1-4164-A672-D076AD358762}" destId="{1A43FE8A-695A-4A4E-A945-4CE6D230B848}" srcOrd="5" destOrd="0" presId="urn:microsoft.com/office/officeart/2005/8/layout/hierarchy3#1"/>
    <dgm:cxn modelId="{43B3FD65-ED37-48CE-B85B-5D164986D7BC}" type="presParOf" srcId="{4943C448-5562-4D24-9D04-7D0622CE0DE3}" destId="{E5265397-D2AC-4D2D-B4A6-7349AA8A7EAD}" srcOrd="4" destOrd="0" presId="urn:microsoft.com/office/officeart/2005/8/layout/hierarchy3#1"/>
    <dgm:cxn modelId="{2DBCB9CA-7058-4765-ABB8-8CFCE6D19D38}" type="presParOf" srcId="{E5265397-D2AC-4D2D-B4A6-7349AA8A7EAD}" destId="{0C09B18E-9B15-4BE8-9897-EEB8C1B6CB06}" srcOrd="0" destOrd="0" presId="urn:microsoft.com/office/officeart/2005/8/layout/hierarchy3#1"/>
    <dgm:cxn modelId="{3A1F57B0-E6BA-4B63-AFF3-8B2DE2F21FDB}" type="presParOf" srcId="{0C09B18E-9B15-4BE8-9897-EEB8C1B6CB06}" destId="{7D60EA12-C88E-4E34-83B9-BD9E66A7E98B}" srcOrd="0" destOrd="0" presId="urn:microsoft.com/office/officeart/2005/8/layout/hierarchy3#1"/>
    <dgm:cxn modelId="{EFD25888-0435-4072-BC6A-04B881BED090}" type="presParOf" srcId="{0C09B18E-9B15-4BE8-9897-EEB8C1B6CB06}" destId="{183245EB-2F09-4E92-B2C0-C92344FFE022}" srcOrd="1" destOrd="0" presId="urn:microsoft.com/office/officeart/2005/8/layout/hierarchy3#1"/>
    <dgm:cxn modelId="{86E2CB42-D8FA-4B0D-9A5E-4C81E5E87C48}" type="presParOf" srcId="{E5265397-D2AC-4D2D-B4A6-7349AA8A7EAD}" destId="{56166D78-1943-4A2D-9541-5392F9D2E01E}" srcOrd="1" destOrd="0" presId="urn:microsoft.com/office/officeart/2005/8/layout/hierarchy3#1"/>
    <dgm:cxn modelId="{9342FA38-802F-4DC9-827E-8589A2C0E0E9}" type="presParOf" srcId="{56166D78-1943-4A2D-9541-5392F9D2E01E}" destId="{2FCFD7E4-035C-42F2-94D4-2426CD269483}" srcOrd="0" destOrd="0" presId="urn:microsoft.com/office/officeart/2005/8/layout/hierarchy3#1"/>
    <dgm:cxn modelId="{F6963987-4179-48F1-9A9C-BA6EA56613E4}" type="presParOf" srcId="{56166D78-1943-4A2D-9541-5392F9D2E01E}" destId="{D13179EC-FFAA-4B2F-BADB-68CD789778E6}" srcOrd="1" destOrd="0" presId="urn:microsoft.com/office/officeart/2005/8/layout/hierarchy3#1"/>
    <dgm:cxn modelId="{88FE54DB-37B2-49B5-A15B-273C8813EA22}" type="presParOf" srcId="{56166D78-1943-4A2D-9541-5392F9D2E01E}" destId="{C94B5ECD-4F8F-42A5-AE55-06526D8B0145}" srcOrd="2" destOrd="0" presId="urn:microsoft.com/office/officeart/2005/8/layout/hierarchy3#1"/>
    <dgm:cxn modelId="{BBEED617-A96D-4261-A009-F17EBE48A011}" type="presParOf" srcId="{56166D78-1943-4A2D-9541-5392F9D2E01E}" destId="{63484FA2-A5BE-4C6A-88E1-5976AD9AAE96}" srcOrd="3" destOrd="0" presId="urn:microsoft.com/office/officeart/2005/8/layout/hierarchy3#1"/>
    <dgm:cxn modelId="{F3049489-A43B-4784-A104-59FEEAE440AC}" type="presParOf" srcId="{56166D78-1943-4A2D-9541-5392F9D2E01E}" destId="{50BF7072-C9AD-4F4C-A512-3C1BA8D856E1}" srcOrd="4" destOrd="0" presId="urn:microsoft.com/office/officeart/2005/8/layout/hierarchy3#1"/>
    <dgm:cxn modelId="{28789D34-3636-45D8-8953-C203ED816A3C}" type="presParOf" srcId="{56166D78-1943-4A2D-9541-5392F9D2E01E}" destId="{42E75520-39B8-46FE-88C7-6A5093537EA3}" srcOrd="5" destOrd="0" presId="urn:microsoft.com/office/officeart/2005/8/layout/hierarchy3#1"/>
    <dgm:cxn modelId="{70F355E4-D327-4427-97C5-8C3BFA801691}" type="presParOf" srcId="{56166D78-1943-4A2D-9541-5392F9D2E01E}" destId="{53B52ECC-A1F6-443C-AF1C-F9965D1087CD}" srcOrd="6" destOrd="0" presId="urn:microsoft.com/office/officeart/2005/8/layout/hierarchy3#1"/>
    <dgm:cxn modelId="{3C84E625-C929-4878-8750-217FE230767B}" type="presParOf" srcId="{56166D78-1943-4A2D-9541-5392F9D2E01E}" destId="{4356F49E-9C30-4160-A0A7-9F21669B5193}" srcOrd="7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D15B-48BD-48A0-8742-9248F8C2927B}">
      <dsp:nvSpPr>
        <dsp:cNvPr id="0" name=""/>
        <dsp:cNvSpPr/>
      </dsp:nvSpPr>
      <dsp:spPr>
        <a:xfrm>
          <a:off x="319175" y="117013"/>
          <a:ext cx="1512168" cy="151216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排水</a:t>
          </a:r>
          <a:endParaRPr lang="zh-CN" altLang="en-US" sz="1900" kern="1200" dirty="0"/>
        </a:p>
      </dsp:txBody>
      <dsp:txXfrm>
        <a:off x="1116124" y="437448"/>
        <a:ext cx="540060" cy="450050"/>
      </dsp:txXfrm>
    </dsp:sp>
    <dsp:sp modelId="{00B7B07E-41EA-41B3-B734-77810733C434}">
      <dsp:nvSpPr>
        <dsp:cNvPr id="0" name=""/>
        <dsp:cNvSpPr/>
      </dsp:nvSpPr>
      <dsp:spPr>
        <a:xfrm>
          <a:off x="288032" y="171019"/>
          <a:ext cx="1512168" cy="151216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节水</a:t>
          </a:r>
          <a:endParaRPr lang="zh-CN" altLang="en-US" sz="1900" kern="1200" dirty="0"/>
        </a:p>
      </dsp:txBody>
      <dsp:txXfrm>
        <a:off x="648072" y="1152128"/>
        <a:ext cx="810089" cy="396044"/>
      </dsp:txXfrm>
    </dsp:sp>
    <dsp:sp modelId="{F8B44257-4A99-4E5E-BF14-82428F18038E}">
      <dsp:nvSpPr>
        <dsp:cNvPr id="0" name=""/>
        <dsp:cNvSpPr/>
      </dsp:nvSpPr>
      <dsp:spPr>
        <a:xfrm>
          <a:off x="256888" y="117013"/>
          <a:ext cx="1512168" cy="151216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供水</a:t>
          </a:r>
          <a:endParaRPr lang="zh-CN" altLang="en-US" sz="1900" kern="1200" dirty="0"/>
        </a:p>
      </dsp:txBody>
      <dsp:txXfrm>
        <a:off x="432048" y="437448"/>
        <a:ext cx="540060" cy="450050"/>
      </dsp:txXfrm>
    </dsp:sp>
    <dsp:sp modelId="{5BB9FD3E-014C-48EE-B30F-D0B9C2282684}">
      <dsp:nvSpPr>
        <dsp:cNvPr id="0" name=""/>
        <dsp:cNvSpPr/>
      </dsp:nvSpPr>
      <dsp:spPr>
        <a:xfrm>
          <a:off x="225689" y="23402"/>
          <a:ext cx="1699388" cy="16993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CCE46-9B7C-438D-A826-5B4975B5226D}">
      <dsp:nvSpPr>
        <dsp:cNvPr id="0" name=""/>
        <dsp:cNvSpPr/>
      </dsp:nvSpPr>
      <dsp:spPr>
        <a:xfrm>
          <a:off x="194421" y="77312"/>
          <a:ext cx="1699388" cy="16993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7048E-41EA-4EAD-957F-F9F9EABD36AE}">
      <dsp:nvSpPr>
        <dsp:cNvPr id="0" name=""/>
        <dsp:cNvSpPr/>
      </dsp:nvSpPr>
      <dsp:spPr>
        <a:xfrm>
          <a:off x="163153" y="23402"/>
          <a:ext cx="1699388" cy="16993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2B6E-6C13-4303-9574-D2E48D9D37F8}">
      <dsp:nvSpPr>
        <dsp:cNvPr id="0" name=""/>
        <dsp:cNvSpPr/>
      </dsp:nvSpPr>
      <dsp:spPr>
        <a:xfrm>
          <a:off x="631626" y="40735"/>
          <a:ext cx="1093081" cy="109324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40FDF7-BBE2-4D4F-A9CE-FCD8DA49EC22}">
      <dsp:nvSpPr>
        <dsp:cNvPr id="0" name=""/>
        <dsp:cNvSpPr/>
      </dsp:nvSpPr>
      <dsp:spPr>
        <a:xfrm>
          <a:off x="873233" y="435430"/>
          <a:ext cx="607404" cy="3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防汛抗旱</a:t>
          </a:r>
          <a:endParaRPr lang="zh-CN" altLang="en-US" sz="900" kern="1200" dirty="0"/>
        </a:p>
      </dsp:txBody>
      <dsp:txXfrm>
        <a:off x="873233" y="435430"/>
        <a:ext cx="607404" cy="303629"/>
      </dsp:txXfrm>
    </dsp:sp>
    <dsp:sp modelId="{35C9EBB6-F90D-4C87-805D-86E1B1C007ED}">
      <dsp:nvSpPr>
        <dsp:cNvPr id="0" name=""/>
        <dsp:cNvSpPr/>
      </dsp:nvSpPr>
      <dsp:spPr>
        <a:xfrm>
          <a:off x="328027" y="668887"/>
          <a:ext cx="1093081" cy="109324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DADAE-1B5F-4964-91F5-C1D91A99FD47}">
      <dsp:nvSpPr>
        <dsp:cNvPr id="0" name=""/>
        <dsp:cNvSpPr/>
      </dsp:nvSpPr>
      <dsp:spPr>
        <a:xfrm>
          <a:off x="570865" y="1067216"/>
          <a:ext cx="607404" cy="3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水资源调度</a:t>
          </a:r>
          <a:endParaRPr lang="zh-CN" altLang="en-US" sz="900" kern="1200" dirty="0"/>
        </a:p>
      </dsp:txBody>
      <dsp:txXfrm>
        <a:off x="570865" y="1067216"/>
        <a:ext cx="607404" cy="303629"/>
      </dsp:txXfrm>
    </dsp:sp>
    <dsp:sp modelId="{3D98B064-BB54-48B9-93E7-0DDCA18A6D44}">
      <dsp:nvSpPr>
        <dsp:cNvPr id="0" name=""/>
        <dsp:cNvSpPr/>
      </dsp:nvSpPr>
      <dsp:spPr>
        <a:xfrm>
          <a:off x="709425" y="1372208"/>
          <a:ext cx="939126" cy="9395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164BA-FE19-479B-AF37-B3EEB447BC13}">
      <dsp:nvSpPr>
        <dsp:cNvPr id="0" name=""/>
        <dsp:cNvSpPr/>
      </dsp:nvSpPr>
      <dsp:spPr>
        <a:xfrm>
          <a:off x="874670" y="1699910"/>
          <a:ext cx="607404" cy="3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水环境治理</a:t>
          </a:r>
          <a:endParaRPr lang="zh-CN" altLang="en-US" sz="900" kern="1200" dirty="0"/>
        </a:p>
      </dsp:txBody>
      <dsp:txXfrm>
        <a:off x="874670" y="1699910"/>
        <a:ext cx="607404" cy="303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D8434-2CED-4AEA-8621-6C6A5F2749C9}">
      <dsp:nvSpPr>
        <dsp:cNvPr id="0" name=""/>
        <dsp:cNvSpPr/>
      </dsp:nvSpPr>
      <dsp:spPr>
        <a:xfrm>
          <a:off x="878" y="1126942"/>
          <a:ext cx="1235859" cy="1322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生产调度系统</a:t>
          </a:r>
          <a:endParaRPr lang="zh-CN" alt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水质分析</a:t>
          </a:r>
          <a:endParaRPr lang="zh-CN" alt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管控调度</a:t>
          </a:r>
          <a:endParaRPr lang="zh-CN" alt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能源管理</a:t>
          </a:r>
          <a:endParaRPr lang="zh-CN" altLang="en-US" sz="1000" kern="1200" dirty="0"/>
        </a:p>
      </dsp:txBody>
      <dsp:txXfrm>
        <a:off x="31310" y="1157374"/>
        <a:ext cx="1174995" cy="978173"/>
      </dsp:txXfrm>
    </dsp:sp>
    <dsp:sp modelId="{2885BE47-8C55-4BD3-B4A6-90AD7107A722}">
      <dsp:nvSpPr>
        <dsp:cNvPr id="0" name=""/>
        <dsp:cNvSpPr/>
      </dsp:nvSpPr>
      <dsp:spPr>
        <a:xfrm>
          <a:off x="688597" y="1497392"/>
          <a:ext cx="1397379" cy="1397379"/>
        </a:xfrm>
        <a:prstGeom prst="leftCircularArrow">
          <a:avLst>
            <a:gd name="adj1" fmla="val 3399"/>
            <a:gd name="adj2" fmla="val 420750"/>
            <a:gd name="adj3" fmla="val 2192955"/>
            <a:gd name="adj4" fmla="val 9021183"/>
            <a:gd name="adj5" fmla="val 39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ECCA-1425-4C8E-9A99-8DF1609EBD94}">
      <dsp:nvSpPr>
        <dsp:cNvPr id="0" name=""/>
        <dsp:cNvSpPr/>
      </dsp:nvSpPr>
      <dsp:spPr>
        <a:xfrm>
          <a:off x="275514" y="2079384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制水环节</a:t>
          </a:r>
          <a:endParaRPr lang="zh-CN" altLang="en-US" sz="1900" kern="1200" dirty="0"/>
        </a:p>
      </dsp:txBody>
      <dsp:txXfrm>
        <a:off x="288309" y="2092179"/>
        <a:ext cx="1072951" cy="411263"/>
      </dsp:txXfrm>
    </dsp:sp>
    <dsp:sp modelId="{DBFBD799-1D58-4648-80E5-9C1AC56DE527}">
      <dsp:nvSpPr>
        <dsp:cNvPr id="0" name=""/>
        <dsp:cNvSpPr/>
      </dsp:nvSpPr>
      <dsp:spPr>
        <a:xfrm>
          <a:off x="1600245" y="1277403"/>
          <a:ext cx="1235859" cy="1019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管网地理信息系统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分区计量</a:t>
          </a:r>
          <a:endParaRPr lang="zh-CN" altLang="en-US" sz="1000" kern="1200" dirty="0"/>
        </a:p>
      </dsp:txBody>
      <dsp:txXfrm>
        <a:off x="1623703" y="1519288"/>
        <a:ext cx="1188943" cy="753982"/>
      </dsp:txXfrm>
    </dsp:sp>
    <dsp:sp modelId="{15BE1FD4-7202-4319-8F10-5CC5A2A646A6}">
      <dsp:nvSpPr>
        <dsp:cNvPr id="0" name=""/>
        <dsp:cNvSpPr/>
      </dsp:nvSpPr>
      <dsp:spPr>
        <a:xfrm>
          <a:off x="2278134" y="639650"/>
          <a:ext cx="1555294" cy="1555294"/>
        </a:xfrm>
        <a:prstGeom prst="circularArrow">
          <a:avLst>
            <a:gd name="adj1" fmla="val 3054"/>
            <a:gd name="adj2" fmla="val 374955"/>
            <a:gd name="adj3" fmla="val 19447988"/>
            <a:gd name="adj4" fmla="val 12573964"/>
            <a:gd name="adj5" fmla="val 35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DF45F-CEA8-4253-84DE-1865923E99A2}">
      <dsp:nvSpPr>
        <dsp:cNvPr id="0" name=""/>
        <dsp:cNvSpPr/>
      </dsp:nvSpPr>
      <dsp:spPr>
        <a:xfrm>
          <a:off x="1874880" y="1058976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输水环节</a:t>
          </a:r>
          <a:endParaRPr lang="zh-CN" altLang="en-US" sz="1900" kern="1200" dirty="0"/>
        </a:p>
      </dsp:txBody>
      <dsp:txXfrm>
        <a:off x="1887675" y="1071771"/>
        <a:ext cx="1072951" cy="411263"/>
      </dsp:txXfrm>
    </dsp:sp>
    <dsp:sp modelId="{EFA6C64B-4F7C-4B2F-AD9E-2A12520B996F}">
      <dsp:nvSpPr>
        <dsp:cNvPr id="0" name=""/>
        <dsp:cNvSpPr/>
      </dsp:nvSpPr>
      <dsp:spPr>
        <a:xfrm>
          <a:off x="3199611" y="1198438"/>
          <a:ext cx="1235859" cy="117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营收系统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自助交费系统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三方代收服务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抄表系统</a:t>
          </a:r>
          <a:endParaRPr lang="zh-CN" altLang="en-US" sz="1000" kern="1200" dirty="0"/>
        </a:p>
      </dsp:txBody>
      <dsp:txXfrm>
        <a:off x="3226729" y="1225556"/>
        <a:ext cx="1181623" cy="871643"/>
      </dsp:txXfrm>
    </dsp:sp>
    <dsp:sp modelId="{865329B7-06CB-4AD7-BA9B-6EFE0B21122F}">
      <dsp:nvSpPr>
        <dsp:cNvPr id="0" name=""/>
        <dsp:cNvSpPr/>
      </dsp:nvSpPr>
      <dsp:spPr>
        <a:xfrm>
          <a:off x="3887878" y="1497843"/>
          <a:ext cx="1397379" cy="1397379"/>
        </a:xfrm>
        <a:prstGeom prst="leftCircularArrow">
          <a:avLst>
            <a:gd name="adj1" fmla="val 3399"/>
            <a:gd name="adj2" fmla="val 420751"/>
            <a:gd name="adj3" fmla="val 2198849"/>
            <a:gd name="adj4" fmla="val 9027077"/>
            <a:gd name="adj5" fmla="val 39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0AD9A-E833-4509-87BF-BB4E6532B05B}">
      <dsp:nvSpPr>
        <dsp:cNvPr id="0" name=""/>
        <dsp:cNvSpPr/>
      </dsp:nvSpPr>
      <dsp:spPr>
        <a:xfrm>
          <a:off x="3474246" y="2078870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售水环节</a:t>
          </a:r>
          <a:endParaRPr lang="zh-CN" altLang="en-US" sz="1900" kern="1200" dirty="0"/>
        </a:p>
      </dsp:txBody>
      <dsp:txXfrm>
        <a:off x="3487041" y="2091665"/>
        <a:ext cx="1072951" cy="411263"/>
      </dsp:txXfrm>
    </dsp:sp>
    <dsp:sp modelId="{5D490757-6C71-4231-A3C5-996652E63690}">
      <dsp:nvSpPr>
        <dsp:cNvPr id="0" name=""/>
        <dsp:cNvSpPr/>
      </dsp:nvSpPr>
      <dsp:spPr>
        <a:xfrm>
          <a:off x="4798977" y="1077810"/>
          <a:ext cx="1235859" cy="1415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客服热线系统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报装报修管理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投拆建议管理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智能巡检管理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抢修维修管理</a:t>
          </a:r>
          <a:endParaRPr lang="zh-CN" altLang="en-US" sz="1000" kern="1200" dirty="0"/>
        </a:p>
      </dsp:txBody>
      <dsp:txXfrm>
        <a:off x="4831556" y="1413749"/>
        <a:ext cx="1170701" cy="1047162"/>
      </dsp:txXfrm>
    </dsp:sp>
    <dsp:sp modelId="{05E7EE1B-B039-4864-B5E6-6E4B3DDF9125}">
      <dsp:nvSpPr>
        <dsp:cNvPr id="0" name=""/>
        <dsp:cNvSpPr/>
      </dsp:nvSpPr>
      <dsp:spPr>
        <a:xfrm>
          <a:off x="5479215" y="606738"/>
          <a:ext cx="1530322" cy="1530322"/>
        </a:xfrm>
        <a:prstGeom prst="circularArrow">
          <a:avLst>
            <a:gd name="adj1" fmla="val 3104"/>
            <a:gd name="adj2" fmla="val 381521"/>
            <a:gd name="adj3" fmla="val 19658174"/>
            <a:gd name="adj4" fmla="val 12790717"/>
            <a:gd name="adj5" fmla="val 36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973DB-95D4-49FB-A14F-BE3610A6EC77}">
      <dsp:nvSpPr>
        <dsp:cNvPr id="0" name=""/>
        <dsp:cNvSpPr/>
      </dsp:nvSpPr>
      <dsp:spPr>
        <a:xfrm>
          <a:off x="5097759" y="981325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服务环节</a:t>
          </a:r>
          <a:endParaRPr lang="zh-CN" altLang="en-US" sz="1900" kern="1200" dirty="0"/>
        </a:p>
      </dsp:txBody>
      <dsp:txXfrm>
        <a:off x="5110554" y="994120"/>
        <a:ext cx="1072951" cy="411263"/>
      </dsp:txXfrm>
    </dsp:sp>
    <dsp:sp modelId="{9853CBB6-0CB3-43F8-8501-34AD99061099}">
      <dsp:nvSpPr>
        <dsp:cNvPr id="0" name=""/>
        <dsp:cNvSpPr/>
      </dsp:nvSpPr>
      <dsp:spPr>
        <a:xfrm>
          <a:off x="6398343" y="1277403"/>
          <a:ext cx="1235859" cy="1019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工作流程管理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移动办公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门户网站</a:t>
          </a:r>
          <a:endParaRPr lang="zh-CN" altLang="en-US" sz="1000" kern="1200" dirty="0"/>
        </a:p>
      </dsp:txBody>
      <dsp:txXfrm>
        <a:off x="6421801" y="1300861"/>
        <a:ext cx="1188943" cy="753982"/>
      </dsp:txXfrm>
    </dsp:sp>
    <dsp:sp modelId="{38BC6C30-F868-4133-BC6D-5524941A93F4}">
      <dsp:nvSpPr>
        <dsp:cNvPr id="0" name=""/>
        <dsp:cNvSpPr/>
      </dsp:nvSpPr>
      <dsp:spPr>
        <a:xfrm>
          <a:off x="6672979" y="2078301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管理环节</a:t>
          </a:r>
          <a:endParaRPr lang="zh-CN" altLang="en-US" sz="1900" kern="1200" dirty="0"/>
        </a:p>
      </dsp:txBody>
      <dsp:txXfrm>
        <a:off x="6685774" y="2091096"/>
        <a:ext cx="1072951" cy="411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BD456-C164-40CD-B590-77FBA94B955B}">
      <dsp:nvSpPr>
        <dsp:cNvPr id="0" name=""/>
        <dsp:cNvSpPr/>
      </dsp:nvSpPr>
      <dsp:spPr>
        <a:xfrm>
          <a:off x="180020" y="0"/>
          <a:ext cx="1944216" cy="19442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kern="1200" dirty="0" smtClean="0"/>
            <a:t>统一数据</a:t>
          </a:r>
          <a:r>
            <a:rPr lang="zh-CN" sz="1600" b="1" kern="1200" dirty="0" smtClean="0"/>
            <a:t>中心</a:t>
          </a:r>
          <a:endParaRPr lang="en-US" altLang="zh-CN" sz="1600" b="1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kern="1200" dirty="0" smtClean="0"/>
            <a:t>消除</a:t>
          </a:r>
          <a:r>
            <a:rPr lang="zh-CN" sz="1600" b="1" kern="1200" dirty="0" smtClean="0"/>
            <a:t>数据孤岛</a:t>
          </a:r>
          <a:endParaRPr lang="en-US" sz="1600" b="1" kern="1200" dirty="0"/>
        </a:p>
      </dsp:txBody>
      <dsp:txXfrm>
        <a:off x="464744" y="284724"/>
        <a:ext cx="1374768" cy="1374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DDE76-ABBE-4629-9DF9-C6FBC5D3EA90}">
      <dsp:nvSpPr>
        <dsp:cNvPr id="0" name=""/>
        <dsp:cNvSpPr/>
      </dsp:nvSpPr>
      <dsp:spPr>
        <a:xfrm>
          <a:off x="130449" y="0"/>
          <a:ext cx="1867645" cy="18676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云端</a:t>
          </a:r>
          <a:r>
            <a:rPr lang="zh-CN" altLang="en-US" sz="1600" b="1" kern="1200" dirty="0" smtClean="0"/>
            <a:t>部署</a:t>
          </a:r>
          <a:endParaRPr lang="en-US" altLang="zh-CN" sz="1600" b="1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无</a:t>
          </a:r>
          <a:r>
            <a:rPr lang="zh-CN" altLang="en-US" sz="1600" b="1" kern="1200" dirty="0" smtClean="0"/>
            <a:t>区域限制</a:t>
          </a:r>
          <a:endParaRPr lang="zh-CN" altLang="en-US" sz="1600" b="1" kern="1200" dirty="0"/>
        </a:p>
      </dsp:txBody>
      <dsp:txXfrm>
        <a:off x="403959" y="273510"/>
        <a:ext cx="1320625" cy="1320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50F40-F8E0-4637-9AC2-1C7CED6CCF1F}">
      <dsp:nvSpPr>
        <dsp:cNvPr id="0" name=""/>
        <dsp:cNvSpPr/>
      </dsp:nvSpPr>
      <dsp:spPr>
        <a:xfrm>
          <a:off x="156680" y="0"/>
          <a:ext cx="1831823" cy="18318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系统</a:t>
          </a:r>
          <a:r>
            <a:rPr lang="zh-CN" altLang="en-US" sz="1600" b="1" kern="1200" dirty="0" smtClean="0"/>
            <a:t>互访</a:t>
          </a:r>
          <a:endParaRPr lang="en-US" altLang="zh-CN" sz="1600" b="1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资源共享</a:t>
          </a:r>
          <a:endParaRPr lang="zh-CN" altLang="en-US" sz="1600" b="1" kern="1200" dirty="0"/>
        </a:p>
      </dsp:txBody>
      <dsp:txXfrm>
        <a:off x="424944" y="268264"/>
        <a:ext cx="1295295" cy="12952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D6468-6B8E-4A0E-989B-437FD7E022C6}">
      <dsp:nvSpPr>
        <dsp:cNvPr id="0" name=""/>
        <dsp:cNvSpPr/>
      </dsp:nvSpPr>
      <dsp:spPr>
        <a:xfrm>
          <a:off x="1051247" y="1716"/>
          <a:ext cx="944984" cy="472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生产</a:t>
          </a:r>
          <a:endParaRPr lang="zh-CN" altLang="en-US" sz="2500" kern="1200" dirty="0"/>
        </a:p>
      </dsp:txBody>
      <dsp:txXfrm>
        <a:off x="1065086" y="15555"/>
        <a:ext cx="917306" cy="444814"/>
      </dsp:txXfrm>
    </dsp:sp>
    <dsp:sp modelId="{AEBDACAE-78F1-490D-8400-30B821F7D3E1}">
      <dsp:nvSpPr>
        <dsp:cNvPr id="0" name=""/>
        <dsp:cNvSpPr/>
      </dsp:nvSpPr>
      <dsp:spPr>
        <a:xfrm>
          <a:off x="1145745" y="474208"/>
          <a:ext cx="94498" cy="35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69"/>
              </a:lnTo>
              <a:lnTo>
                <a:pt x="94498" y="354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4E2E9-E90E-4DD1-A633-5E9F7E599FBB}">
      <dsp:nvSpPr>
        <dsp:cNvPr id="0" name=""/>
        <dsp:cNvSpPr/>
      </dsp:nvSpPr>
      <dsp:spPr>
        <a:xfrm>
          <a:off x="1240244" y="592331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WSCADA—</a:t>
          </a:r>
          <a:r>
            <a:rPr lang="zh-CN" altLang="en-US" sz="700" kern="1200" dirty="0" smtClean="0"/>
            <a:t>供水智能调度系统</a:t>
          </a:r>
          <a:endParaRPr lang="zh-CN" altLang="en-US" sz="700" kern="1200" dirty="0"/>
        </a:p>
      </dsp:txBody>
      <dsp:txXfrm>
        <a:off x="1254083" y="606170"/>
        <a:ext cx="728309" cy="444814"/>
      </dsp:txXfrm>
    </dsp:sp>
    <dsp:sp modelId="{A1F7BA85-8FCA-4F35-A224-523A1B6D5568}">
      <dsp:nvSpPr>
        <dsp:cNvPr id="0" name=""/>
        <dsp:cNvSpPr/>
      </dsp:nvSpPr>
      <dsp:spPr>
        <a:xfrm>
          <a:off x="1145745" y="474208"/>
          <a:ext cx="94498" cy="94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984"/>
              </a:lnTo>
              <a:lnTo>
                <a:pt x="94498" y="944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863E2-7EBB-4994-A099-4DF9EB67BF3B}">
      <dsp:nvSpPr>
        <dsp:cNvPr id="0" name=""/>
        <dsp:cNvSpPr/>
      </dsp:nvSpPr>
      <dsp:spPr>
        <a:xfrm>
          <a:off x="1240244" y="1182946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WQM—</a:t>
          </a:r>
          <a:r>
            <a:rPr lang="zh-CN" altLang="en-US" sz="700" kern="1200" dirty="0" smtClean="0"/>
            <a:t>水质监测系统</a:t>
          </a:r>
          <a:endParaRPr lang="zh-CN" altLang="en-US" sz="700" kern="1200" dirty="0"/>
        </a:p>
      </dsp:txBody>
      <dsp:txXfrm>
        <a:off x="1254083" y="1196785"/>
        <a:ext cx="728309" cy="444814"/>
      </dsp:txXfrm>
    </dsp:sp>
    <dsp:sp modelId="{DD123FCD-3E40-4E2D-A719-FB0E813C7869}">
      <dsp:nvSpPr>
        <dsp:cNvPr id="0" name=""/>
        <dsp:cNvSpPr/>
      </dsp:nvSpPr>
      <dsp:spPr>
        <a:xfrm>
          <a:off x="2232477" y="1716"/>
          <a:ext cx="944984" cy="472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输送</a:t>
          </a:r>
          <a:endParaRPr lang="zh-CN" altLang="en-US" sz="2500" kern="1200" dirty="0"/>
        </a:p>
      </dsp:txBody>
      <dsp:txXfrm>
        <a:off x="2246316" y="15555"/>
        <a:ext cx="917306" cy="444814"/>
      </dsp:txXfrm>
    </dsp:sp>
    <dsp:sp modelId="{473A424D-7B09-4402-8771-A5214FDD57D0}">
      <dsp:nvSpPr>
        <dsp:cNvPr id="0" name=""/>
        <dsp:cNvSpPr/>
      </dsp:nvSpPr>
      <dsp:spPr>
        <a:xfrm>
          <a:off x="2326976" y="474208"/>
          <a:ext cx="94498" cy="35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69"/>
              </a:lnTo>
              <a:lnTo>
                <a:pt x="94498" y="354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146F2-F99E-48D8-9EF6-D235AD1DD6E2}">
      <dsp:nvSpPr>
        <dsp:cNvPr id="0" name=""/>
        <dsp:cNvSpPr/>
      </dsp:nvSpPr>
      <dsp:spPr>
        <a:xfrm>
          <a:off x="2421474" y="592331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WGIS—</a:t>
          </a:r>
          <a:r>
            <a:rPr lang="zh-CN" altLang="en-US" sz="700" kern="1200" dirty="0" smtClean="0"/>
            <a:t>管网地理信息系统</a:t>
          </a:r>
          <a:endParaRPr lang="zh-CN" altLang="en-US" sz="700" kern="1200" dirty="0"/>
        </a:p>
      </dsp:txBody>
      <dsp:txXfrm>
        <a:off x="2435313" y="606170"/>
        <a:ext cx="728309" cy="444814"/>
      </dsp:txXfrm>
    </dsp:sp>
    <dsp:sp modelId="{C21CF6EE-E4D2-4318-A15A-9E6F6E282227}">
      <dsp:nvSpPr>
        <dsp:cNvPr id="0" name=""/>
        <dsp:cNvSpPr/>
      </dsp:nvSpPr>
      <dsp:spPr>
        <a:xfrm>
          <a:off x="2326976" y="474208"/>
          <a:ext cx="94498" cy="94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984"/>
              </a:lnTo>
              <a:lnTo>
                <a:pt x="94498" y="944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8D738-88D7-4108-ABAF-7EF4E614952F}">
      <dsp:nvSpPr>
        <dsp:cNvPr id="0" name=""/>
        <dsp:cNvSpPr/>
      </dsp:nvSpPr>
      <dsp:spPr>
        <a:xfrm>
          <a:off x="2421474" y="1182946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WPRIS—</a:t>
          </a:r>
          <a:r>
            <a:rPr lang="zh-CN" altLang="en-US" sz="700" kern="1200" dirty="0" smtClean="0"/>
            <a:t>移动巡检系统</a:t>
          </a:r>
          <a:endParaRPr lang="zh-CN" altLang="en-US" sz="700" kern="1200" dirty="0"/>
        </a:p>
      </dsp:txBody>
      <dsp:txXfrm>
        <a:off x="2435313" y="1196785"/>
        <a:ext cx="728309" cy="444814"/>
      </dsp:txXfrm>
    </dsp:sp>
    <dsp:sp modelId="{38FE1C55-D388-486E-AEFF-A7C9A9B0983C}">
      <dsp:nvSpPr>
        <dsp:cNvPr id="0" name=""/>
        <dsp:cNvSpPr/>
      </dsp:nvSpPr>
      <dsp:spPr>
        <a:xfrm>
          <a:off x="3413707" y="1716"/>
          <a:ext cx="944984" cy="472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销售</a:t>
          </a:r>
          <a:endParaRPr lang="zh-CN" altLang="en-US" sz="2500" kern="1200" dirty="0"/>
        </a:p>
      </dsp:txBody>
      <dsp:txXfrm>
        <a:off x="3427546" y="15555"/>
        <a:ext cx="917306" cy="444814"/>
      </dsp:txXfrm>
    </dsp:sp>
    <dsp:sp modelId="{07F80FD3-6000-4769-8964-25138F98164C}">
      <dsp:nvSpPr>
        <dsp:cNvPr id="0" name=""/>
        <dsp:cNvSpPr/>
      </dsp:nvSpPr>
      <dsp:spPr>
        <a:xfrm>
          <a:off x="3508206" y="474208"/>
          <a:ext cx="94498" cy="35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69"/>
              </a:lnTo>
              <a:lnTo>
                <a:pt x="94498" y="354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E6955-F559-4F62-908A-9F8ED1D682B2}">
      <dsp:nvSpPr>
        <dsp:cNvPr id="0" name=""/>
        <dsp:cNvSpPr/>
      </dsp:nvSpPr>
      <dsp:spPr>
        <a:xfrm>
          <a:off x="3602704" y="592331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WMARKET—</a:t>
          </a:r>
          <a:r>
            <a:rPr lang="zh-CN" altLang="en-US" sz="700" kern="1200" dirty="0" smtClean="0"/>
            <a:t>营收管理系统</a:t>
          </a:r>
          <a:endParaRPr lang="zh-CN" altLang="en-US" sz="700" kern="1200" dirty="0"/>
        </a:p>
      </dsp:txBody>
      <dsp:txXfrm>
        <a:off x="3616543" y="606170"/>
        <a:ext cx="728309" cy="444814"/>
      </dsp:txXfrm>
    </dsp:sp>
    <dsp:sp modelId="{8D50BD3F-D1AB-451E-BE56-368E58C56011}">
      <dsp:nvSpPr>
        <dsp:cNvPr id="0" name=""/>
        <dsp:cNvSpPr/>
      </dsp:nvSpPr>
      <dsp:spPr>
        <a:xfrm>
          <a:off x="3508206" y="474208"/>
          <a:ext cx="94498" cy="94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984"/>
              </a:lnTo>
              <a:lnTo>
                <a:pt x="94498" y="944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E9F70-F5EA-48DB-9856-AF6A36267FEB}">
      <dsp:nvSpPr>
        <dsp:cNvPr id="0" name=""/>
        <dsp:cNvSpPr/>
      </dsp:nvSpPr>
      <dsp:spPr>
        <a:xfrm>
          <a:off x="3602704" y="1182946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WATM—</a:t>
          </a:r>
          <a:r>
            <a:rPr lang="zh-CN" altLang="en-US" sz="700" kern="1200" dirty="0" smtClean="0"/>
            <a:t>自助缴费系统</a:t>
          </a:r>
          <a:endParaRPr lang="zh-CN" altLang="en-US" sz="700" kern="1200" dirty="0"/>
        </a:p>
      </dsp:txBody>
      <dsp:txXfrm>
        <a:off x="3616543" y="1196785"/>
        <a:ext cx="728309" cy="444814"/>
      </dsp:txXfrm>
    </dsp:sp>
    <dsp:sp modelId="{29FC77DC-6253-41E1-9605-690A74417A4C}">
      <dsp:nvSpPr>
        <dsp:cNvPr id="0" name=""/>
        <dsp:cNvSpPr/>
      </dsp:nvSpPr>
      <dsp:spPr>
        <a:xfrm>
          <a:off x="3508206" y="474208"/>
          <a:ext cx="94498" cy="1535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599"/>
              </a:lnTo>
              <a:lnTo>
                <a:pt x="94498" y="1535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4BEDF-C01A-49E5-857F-0223B2AA30A6}">
      <dsp:nvSpPr>
        <dsp:cNvPr id="0" name=""/>
        <dsp:cNvSpPr/>
      </dsp:nvSpPr>
      <dsp:spPr>
        <a:xfrm>
          <a:off x="3602704" y="1773561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WMAPP—</a:t>
          </a:r>
          <a:r>
            <a:rPr lang="zh-CN" altLang="en-US" sz="700" kern="1200" dirty="0" smtClean="0"/>
            <a:t>移动自助交费系统</a:t>
          </a:r>
          <a:endParaRPr lang="zh-CN" altLang="en-US" sz="700" kern="1200" dirty="0"/>
        </a:p>
      </dsp:txBody>
      <dsp:txXfrm>
        <a:off x="3616543" y="1787400"/>
        <a:ext cx="728309" cy="444814"/>
      </dsp:txXfrm>
    </dsp:sp>
    <dsp:sp modelId="{4884F7B3-50DF-472B-A771-AA7D2BEFBAC5}">
      <dsp:nvSpPr>
        <dsp:cNvPr id="0" name=""/>
        <dsp:cNvSpPr/>
      </dsp:nvSpPr>
      <dsp:spPr>
        <a:xfrm>
          <a:off x="3508206" y="474208"/>
          <a:ext cx="94498" cy="2126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14"/>
              </a:lnTo>
              <a:lnTo>
                <a:pt x="94498" y="2126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0E0E4-2B5D-44CC-8F93-2E1F0F927AC4}">
      <dsp:nvSpPr>
        <dsp:cNvPr id="0" name=""/>
        <dsp:cNvSpPr/>
      </dsp:nvSpPr>
      <dsp:spPr>
        <a:xfrm>
          <a:off x="3602704" y="2364176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WCDWT—</a:t>
          </a:r>
          <a:r>
            <a:rPr lang="zh-CN" altLang="en-US" sz="700" kern="1200" dirty="0" smtClean="0"/>
            <a:t>自助写卡系统</a:t>
          </a:r>
          <a:endParaRPr lang="zh-CN" altLang="en-US" sz="700" kern="1200" dirty="0"/>
        </a:p>
      </dsp:txBody>
      <dsp:txXfrm>
        <a:off x="3616543" y="2378015"/>
        <a:ext cx="728309" cy="444814"/>
      </dsp:txXfrm>
    </dsp:sp>
    <dsp:sp modelId="{FB4B70A5-2CF8-47D1-8D62-6821BE9A4930}">
      <dsp:nvSpPr>
        <dsp:cNvPr id="0" name=""/>
        <dsp:cNvSpPr/>
      </dsp:nvSpPr>
      <dsp:spPr>
        <a:xfrm>
          <a:off x="3508206" y="474208"/>
          <a:ext cx="94498" cy="2716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829"/>
              </a:lnTo>
              <a:lnTo>
                <a:pt x="94498" y="2716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1D313-5118-4EE6-B42E-22C672260399}">
      <dsp:nvSpPr>
        <dsp:cNvPr id="0" name=""/>
        <dsp:cNvSpPr/>
      </dsp:nvSpPr>
      <dsp:spPr>
        <a:xfrm>
          <a:off x="3602704" y="2954791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WMREADER—</a:t>
          </a:r>
          <a:r>
            <a:rPr lang="zh-CN" altLang="en-US" sz="700" kern="1200" dirty="0" smtClean="0"/>
            <a:t>移动抄表收费系统</a:t>
          </a:r>
          <a:endParaRPr lang="zh-CN" altLang="en-US" sz="700" kern="1200" dirty="0"/>
        </a:p>
      </dsp:txBody>
      <dsp:txXfrm>
        <a:off x="3616543" y="2968630"/>
        <a:ext cx="728309" cy="444814"/>
      </dsp:txXfrm>
    </dsp:sp>
    <dsp:sp modelId="{D90894AE-68D4-4723-8628-DF8A38D082A5}">
      <dsp:nvSpPr>
        <dsp:cNvPr id="0" name=""/>
        <dsp:cNvSpPr/>
      </dsp:nvSpPr>
      <dsp:spPr>
        <a:xfrm>
          <a:off x="4594938" y="1716"/>
          <a:ext cx="944984" cy="472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服务</a:t>
          </a:r>
          <a:endParaRPr lang="zh-CN" altLang="en-US" sz="2500" kern="1200" dirty="0"/>
        </a:p>
      </dsp:txBody>
      <dsp:txXfrm>
        <a:off x="4608777" y="15555"/>
        <a:ext cx="917306" cy="444814"/>
      </dsp:txXfrm>
    </dsp:sp>
    <dsp:sp modelId="{7E4FE46A-9882-463D-9F01-40E1EA3C571A}">
      <dsp:nvSpPr>
        <dsp:cNvPr id="0" name=""/>
        <dsp:cNvSpPr/>
      </dsp:nvSpPr>
      <dsp:spPr>
        <a:xfrm>
          <a:off x="4689436" y="474208"/>
          <a:ext cx="94498" cy="35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69"/>
              </a:lnTo>
              <a:lnTo>
                <a:pt x="94498" y="354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8F60D-216B-4233-98E1-767716B01E84}">
      <dsp:nvSpPr>
        <dsp:cNvPr id="0" name=""/>
        <dsp:cNvSpPr/>
      </dsp:nvSpPr>
      <dsp:spPr>
        <a:xfrm>
          <a:off x="4783934" y="592331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WCC—</a:t>
          </a:r>
          <a:r>
            <a:rPr lang="zh-CN" altLang="en-US" sz="700" kern="1200" dirty="0" smtClean="0"/>
            <a:t>客服热线系统</a:t>
          </a:r>
          <a:endParaRPr lang="zh-CN" altLang="en-US" sz="700" kern="1200" dirty="0"/>
        </a:p>
      </dsp:txBody>
      <dsp:txXfrm>
        <a:off x="4797773" y="606170"/>
        <a:ext cx="728309" cy="444814"/>
      </dsp:txXfrm>
    </dsp:sp>
    <dsp:sp modelId="{8A65C907-9191-4C55-B626-41400EAD99E4}">
      <dsp:nvSpPr>
        <dsp:cNvPr id="0" name=""/>
        <dsp:cNvSpPr/>
      </dsp:nvSpPr>
      <dsp:spPr>
        <a:xfrm>
          <a:off x="4689436" y="474208"/>
          <a:ext cx="94498" cy="94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984"/>
              </a:lnTo>
              <a:lnTo>
                <a:pt x="94498" y="944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C3903-7E8C-48F8-B450-E3A4E485FD69}">
      <dsp:nvSpPr>
        <dsp:cNvPr id="0" name=""/>
        <dsp:cNvSpPr/>
      </dsp:nvSpPr>
      <dsp:spPr>
        <a:xfrm>
          <a:off x="4783934" y="1182946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WMCFLOW—</a:t>
          </a:r>
          <a:r>
            <a:rPr lang="zh-CN" altLang="en-US" sz="700" kern="1200" dirty="0" smtClean="0"/>
            <a:t>报装维修管理系统</a:t>
          </a:r>
          <a:endParaRPr lang="zh-CN" altLang="en-US" sz="700" kern="1200" dirty="0"/>
        </a:p>
      </dsp:txBody>
      <dsp:txXfrm>
        <a:off x="4797773" y="1196785"/>
        <a:ext cx="728309" cy="444814"/>
      </dsp:txXfrm>
    </dsp:sp>
    <dsp:sp modelId="{49ACA607-6471-43FC-8117-A21EB1D0436B}">
      <dsp:nvSpPr>
        <dsp:cNvPr id="0" name=""/>
        <dsp:cNvSpPr/>
      </dsp:nvSpPr>
      <dsp:spPr>
        <a:xfrm>
          <a:off x="4689436" y="474208"/>
          <a:ext cx="94498" cy="1535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599"/>
              </a:lnTo>
              <a:lnTo>
                <a:pt x="94498" y="1535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3FE8A-695A-4A4E-A945-4CE6D230B848}">
      <dsp:nvSpPr>
        <dsp:cNvPr id="0" name=""/>
        <dsp:cNvSpPr/>
      </dsp:nvSpPr>
      <dsp:spPr>
        <a:xfrm>
          <a:off x="4783934" y="1773561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WUSRCH—</a:t>
          </a:r>
          <a:r>
            <a:rPr lang="zh-CN" altLang="en-US" sz="700" kern="1200" dirty="0" smtClean="0"/>
            <a:t>用户查询系统</a:t>
          </a:r>
          <a:endParaRPr lang="zh-CN" altLang="en-US" sz="700" kern="1200" dirty="0"/>
        </a:p>
      </dsp:txBody>
      <dsp:txXfrm>
        <a:off x="4797773" y="1787400"/>
        <a:ext cx="728309" cy="444814"/>
      </dsp:txXfrm>
    </dsp:sp>
    <dsp:sp modelId="{7D60EA12-C88E-4E34-83B9-BD9E66A7E98B}">
      <dsp:nvSpPr>
        <dsp:cNvPr id="0" name=""/>
        <dsp:cNvSpPr/>
      </dsp:nvSpPr>
      <dsp:spPr>
        <a:xfrm>
          <a:off x="5776168" y="1716"/>
          <a:ext cx="944984" cy="472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管理</a:t>
          </a:r>
          <a:endParaRPr lang="zh-CN" altLang="en-US" sz="2500" kern="1200" dirty="0"/>
        </a:p>
      </dsp:txBody>
      <dsp:txXfrm>
        <a:off x="5790007" y="15555"/>
        <a:ext cx="917306" cy="444814"/>
      </dsp:txXfrm>
    </dsp:sp>
    <dsp:sp modelId="{2FCFD7E4-035C-42F2-94D4-2426CD269483}">
      <dsp:nvSpPr>
        <dsp:cNvPr id="0" name=""/>
        <dsp:cNvSpPr/>
      </dsp:nvSpPr>
      <dsp:spPr>
        <a:xfrm>
          <a:off x="5870666" y="474208"/>
          <a:ext cx="94498" cy="35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69"/>
              </a:lnTo>
              <a:lnTo>
                <a:pt x="94498" y="354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179EC-FFAA-4B2F-BADB-68CD789778E6}">
      <dsp:nvSpPr>
        <dsp:cNvPr id="0" name=""/>
        <dsp:cNvSpPr/>
      </dsp:nvSpPr>
      <dsp:spPr>
        <a:xfrm>
          <a:off x="5965165" y="592331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WMMS—</a:t>
          </a:r>
          <a:r>
            <a:rPr lang="zh-CN" altLang="en-US" sz="700" kern="1200" dirty="0" smtClean="0"/>
            <a:t>物资管理系统</a:t>
          </a:r>
          <a:endParaRPr lang="zh-CN" altLang="en-US" sz="700" kern="1200" dirty="0"/>
        </a:p>
      </dsp:txBody>
      <dsp:txXfrm>
        <a:off x="5979004" y="606170"/>
        <a:ext cx="728309" cy="444814"/>
      </dsp:txXfrm>
    </dsp:sp>
    <dsp:sp modelId="{C94B5ECD-4F8F-42A5-AE55-06526D8B0145}">
      <dsp:nvSpPr>
        <dsp:cNvPr id="0" name=""/>
        <dsp:cNvSpPr/>
      </dsp:nvSpPr>
      <dsp:spPr>
        <a:xfrm>
          <a:off x="5870666" y="474208"/>
          <a:ext cx="94498" cy="94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984"/>
              </a:lnTo>
              <a:lnTo>
                <a:pt x="94498" y="944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84FA2-A5BE-4C6A-88E1-5976AD9AAE96}">
      <dsp:nvSpPr>
        <dsp:cNvPr id="0" name=""/>
        <dsp:cNvSpPr/>
      </dsp:nvSpPr>
      <dsp:spPr>
        <a:xfrm>
          <a:off x="5965165" y="1182946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WOA—</a:t>
          </a:r>
          <a:r>
            <a:rPr lang="zh-CN" altLang="en-US" sz="700" kern="1200" dirty="0" smtClean="0"/>
            <a:t>办公系统</a:t>
          </a:r>
          <a:endParaRPr lang="zh-CN" altLang="en-US" sz="700" kern="1200" dirty="0"/>
        </a:p>
      </dsp:txBody>
      <dsp:txXfrm>
        <a:off x="5979004" y="1196785"/>
        <a:ext cx="728309" cy="444814"/>
      </dsp:txXfrm>
    </dsp:sp>
    <dsp:sp modelId="{50BF7072-C9AD-4F4C-A512-3C1BA8D856E1}">
      <dsp:nvSpPr>
        <dsp:cNvPr id="0" name=""/>
        <dsp:cNvSpPr/>
      </dsp:nvSpPr>
      <dsp:spPr>
        <a:xfrm>
          <a:off x="5870666" y="474208"/>
          <a:ext cx="94498" cy="1535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599"/>
              </a:lnTo>
              <a:lnTo>
                <a:pt x="94498" y="1535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75520-39B8-46FE-88C7-6A5093537EA3}">
      <dsp:nvSpPr>
        <dsp:cNvPr id="0" name=""/>
        <dsp:cNvSpPr/>
      </dsp:nvSpPr>
      <dsp:spPr>
        <a:xfrm>
          <a:off x="5965165" y="1773561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WWEPORT—</a:t>
          </a:r>
          <a:r>
            <a:rPr lang="zh-CN" altLang="en-US" sz="700" kern="1200" dirty="0" smtClean="0"/>
            <a:t>门户网站</a:t>
          </a:r>
          <a:endParaRPr lang="zh-CN" altLang="en-US" sz="700" kern="1200" dirty="0"/>
        </a:p>
      </dsp:txBody>
      <dsp:txXfrm>
        <a:off x="5979004" y="1787400"/>
        <a:ext cx="728309" cy="444814"/>
      </dsp:txXfrm>
    </dsp:sp>
    <dsp:sp modelId="{53B52ECC-A1F6-443C-AF1C-F9965D1087CD}">
      <dsp:nvSpPr>
        <dsp:cNvPr id="0" name=""/>
        <dsp:cNvSpPr/>
      </dsp:nvSpPr>
      <dsp:spPr>
        <a:xfrm>
          <a:off x="5870666" y="474208"/>
          <a:ext cx="94498" cy="2126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14"/>
              </a:lnTo>
              <a:lnTo>
                <a:pt x="94498" y="2126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6F49E-9C30-4160-A0A7-9F21669B5193}">
      <dsp:nvSpPr>
        <dsp:cNvPr id="0" name=""/>
        <dsp:cNvSpPr/>
      </dsp:nvSpPr>
      <dsp:spPr>
        <a:xfrm>
          <a:off x="5965165" y="2364176"/>
          <a:ext cx="755987" cy="47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700" kern="1200" dirty="0" smtClean="0"/>
            <a:t>WLDSRH—</a:t>
          </a:r>
          <a:r>
            <a:rPr lang="zh-CN" altLang="en-US" sz="700" kern="1200" dirty="0" smtClean="0"/>
            <a:t>领导综合查询系统</a:t>
          </a:r>
          <a:endParaRPr lang="zh-CN" altLang="en-US" sz="700" kern="1200" dirty="0"/>
        </a:p>
      </dsp:txBody>
      <dsp:txXfrm>
        <a:off x="5979004" y="2378015"/>
        <a:ext cx="728309" cy="444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F3263F8-437E-4142-9E99-C7ACF2F50A43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7673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2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92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DAE0FE3-7D07-4C8C-B5A6-4BAA06169B4D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707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A485EE-39A4-435B-9C02-005E8D46AC9A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168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28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7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86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25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40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96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FA49-2BBD-41F5-B786-FD2234F79E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0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10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242-42E4-462F-B9A6-468AC33D61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03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2017</a:t>
            </a:r>
            <a:r>
              <a:rPr lang="zh-CN" altLang="en-US" dirty="0"/>
              <a:t>年中国水网的论坛报道中，截止</a:t>
            </a:r>
            <a:r>
              <a:rPr lang="en-US" altLang="zh-CN" dirty="0"/>
              <a:t>2016</a:t>
            </a:r>
            <a:r>
              <a:rPr lang="zh-CN" altLang="en-US" dirty="0"/>
              <a:t>年数据，</a:t>
            </a:r>
            <a:r>
              <a:rPr lang="zh-CN" dirty="0"/>
              <a:t>对比国外的漏损率，可以看到欧洲国家整体上比国内的漏损率低，平均值为13.3%。亚洲地区漏损率较高，平均值为23.4%；总体可见，城市供水管网漏损率与其经济实力、重视程度和技术水平密切相关。</a:t>
            </a:r>
            <a:r>
              <a:rPr lang="zh-CN" altLang="en-US" dirty="0"/>
              <a:t>证明国内一样可以把降漏做到这种成效，空间非常大。</a:t>
            </a:r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21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从国家的政策历程看来，供水漏损率</a:t>
            </a:r>
            <a:r>
              <a:rPr lang="zh-CN" altLang="en-US" dirty="0"/>
              <a:t>越来越受到</a:t>
            </a:r>
            <a:r>
              <a:rPr lang="zh-CN" dirty="0"/>
              <a:t>重视。到201</a:t>
            </a:r>
            <a:r>
              <a:rPr lang="en-US" altLang="zh-CN" dirty="0"/>
              <a:t>7</a:t>
            </a:r>
            <a:r>
              <a:rPr lang="zh-CN" dirty="0"/>
              <a:t>年，</a:t>
            </a:r>
            <a:r>
              <a:rPr lang="zh-CN" altLang="en-US" dirty="0"/>
              <a:t>新颁布的城镇供水管网漏损控制及评定标准明确规定，</a:t>
            </a:r>
            <a:r>
              <a:rPr lang="zh-CN" dirty="0"/>
              <a:t>，企业面临较大的考核压力，可以看到市场需求是迫切的，智慧</a:t>
            </a:r>
            <a:r>
              <a:rPr lang="zh-CN" altLang="en-US" dirty="0"/>
              <a:t>漏控</a:t>
            </a:r>
            <a:r>
              <a:rPr lang="zh-CN" dirty="0"/>
              <a:t>大有可为。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577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89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51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6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49477" y="1992072"/>
            <a:ext cx="5158946" cy="900247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9476" y="2933140"/>
            <a:ext cx="5158946" cy="40328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67063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49477" y="1992072"/>
            <a:ext cx="5158946" cy="900247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9476" y="2933140"/>
            <a:ext cx="5158946" cy="40328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8249105" y="2563310"/>
            <a:ext cx="53249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58149" y="2602353"/>
            <a:ext cx="3925391" cy="624884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8149" y="3266013"/>
            <a:ext cx="3925391" cy="347885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12973"/>
            <a:ext cx="7886700" cy="99417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370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55006"/>
            <a:ext cx="3868340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370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55006"/>
            <a:ext cx="3887391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2034900"/>
            <a:ext cx="5117242" cy="901883"/>
          </a:xfrm>
        </p:spPr>
        <p:txBody>
          <a:bodyPr wrap="square" anchor="b" anchorCtr="0">
            <a:normAutofit/>
          </a:bodyPr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2974601"/>
            <a:ext cx="5117306" cy="40328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85775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485775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685925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2018/7/6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0617" y="273844"/>
            <a:ext cx="804734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17093" cy="435887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67063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8249105" y="2563310"/>
            <a:ext cx="53249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58149" y="2602353"/>
            <a:ext cx="3925391" cy="624884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8149" y="3266013"/>
            <a:ext cx="3925391" cy="347885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12973"/>
            <a:ext cx="7886700" cy="99417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370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55006"/>
            <a:ext cx="3868340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370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55006"/>
            <a:ext cx="3887391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2034900"/>
            <a:ext cx="5117242" cy="901883"/>
          </a:xfrm>
        </p:spPr>
        <p:txBody>
          <a:bodyPr wrap="square" anchor="b" anchorCtr="0">
            <a:normAutofit/>
          </a:bodyPr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2974601"/>
            <a:ext cx="5117306" cy="40328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85775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485775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685925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2018/7/6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0617" y="273844"/>
            <a:ext cx="804734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17093" cy="435887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21469"/>
            <a:ext cx="7886700" cy="99417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416844"/>
            <a:ext cx="7886700" cy="326350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21469"/>
            <a:ext cx="7886700" cy="99417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416844"/>
            <a:ext cx="7886700" cy="326350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BFFAB9-B0CE-4568-BB33-D09C48035AD9}" type="datetimeFigureOut">
              <a:rPr lang="zh-CN" altLang="en-US" smtClean="0"/>
              <a:t>2018/7/6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CB36C4-C9C5-46A1-956B-17812172D9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.png"/><Relationship Id="rId2" Type="http://schemas.openxmlformats.org/officeDocument/2006/relationships/tags" Target="../tags/tag29.xml"/><Relationship Id="rId1" Type="http://schemas.openxmlformats.org/officeDocument/2006/relationships/themeOverride" Target="../theme/themeOverride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4.pn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0.xml"/><Relationship Id="rId7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6.xml"/><Relationship Id="rId1" Type="http://schemas.openxmlformats.org/officeDocument/2006/relationships/tags" Target="../tags/tag2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665" y="3327834"/>
            <a:ext cx="6048375" cy="1314450"/>
          </a:xfrm>
        </p:spPr>
        <p:txBody>
          <a:bodyPr/>
          <a:lstStyle/>
          <a:p>
            <a:pPr algn="ctr"/>
            <a:fld id="{5FD58BBB-3A1A-42FF-BE2E-793350821998}" type="datetime3"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2018年7月6日星期五</a:t>
            </a:fld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12" y="1491861"/>
            <a:ext cx="7623175" cy="965597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互联网背景下的智慧水务概述</a:t>
            </a:r>
            <a:endParaRPr lang="zh-CN" altLang="en-US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矩形 1"/>
          <p:cNvSpPr/>
          <p:nvPr/>
        </p:nvSpPr>
        <p:spPr>
          <a:xfrm>
            <a:off x="5568935" y="268511"/>
            <a:ext cx="331236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noProof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  </a:t>
            </a:r>
            <a:r>
              <a:rPr lang="zh-CN" altLang="en-US" noProof="1">
                <a:ln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股票</a:t>
            </a:r>
            <a:r>
              <a:rPr lang="zh-CN" altLang="en-US" noProof="1" smtClean="0">
                <a:ln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代码 </a:t>
            </a:r>
            <a:r>
              <a:rPr lang="en-US" altLang="zh-CN" noProof="1" smtClean="0">
                <a:ln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430745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1944216" cy="75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47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958149" y="1803535"/>
            <a:ext cx="3925391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b" anchorCtr="0">
            <a:normAutofit/>
          </a:bodyPr>
          <a:lstStyle>
            <a:defPPr>
              <a:defRPr lang="zh-CN"/>
            </a:defPPr>
            <a:lvl1pPr algn="r">
              <a:defRPr sz="6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4500"/>
              <a:t>02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958149" y="2602353"/>
            <a:ext cx="3925391" cy="624884"/>
          </a:xfrm>
          <a:prstGeom prst="rect">
            <a:avLst/>
          </a:prstGeom>
        </p:spPr>
        <p:txBody>
          <a:bodyPr vert="horz" lIns="67500" tIns="35100" rIns="67500" bIns="35100" rtlCol="0" anchor="b">
            <a:normAutofit/>
          </a:bodyPr>
          <a:lstStyle>
            <a:lvl1pPr algn="r">
              <a:lnSpc>
                <a:spcPct val="120000"/>
              </a:lnSpc>
              <a:spcBef>
                <a:spcPct val="0"/>
              </a:spcBef>
              <a:buNone/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管网水质平台概述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5" y="76835"/>
            <a:ext cx="1849120" cy="715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43" y="424947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水务生产管理现状分析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09115" y="1174750"/>
            <a:ext cx="5630545" cy="1071880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 marL="0" lvl="2" algn="just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2" algn="just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sym typeface="微软雅黑" panose="020B0503020204020204" charset="-122"/>
              </a:rPr>
              <a:t>  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sym typeface="微软雅黑" panose="020B0503020204020204" charset="-122"/>
            </a:endParaRPr>
          </a:p>
          <a:p>
            <a:pPr marL="171450" lvl="2" indent="-171450" algn="just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"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2541753475"/>
              </p:ext>
            </p:extLst>
          </p:nvPr>
        </p:nvGraphicFramePr>
        <p:xfrm>
          <a:off x="347980" y="1174115"/>
          <a:ext cx="4152265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3603889199"/>
              </p:ext>
            </p:extLst>
          </p:nvPr>
        </p:nvGraphicFramePr>
        <p:xfrm>
          <a:off x="4659630" y="1175385"/>
          <a:ext cx="3997325" cy="304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02" y="77123"/>
            <a:ext cx="1944216" cy="75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658" y="276357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水务生产管理现状分析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09115" y="1174750"/>
            <a:ext cx="5630545" cy="1071880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 marL="0" lvl="2" algn="just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2" algn="just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sym typeface="微软雅黑" panose="020B0503020204020204" charset="-122"/>
              </a:rPr>
              <a:t>  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sym typeface="微软雅黑" panose="020B0503020204020204" charset="-122"/>
            </a:endParaRPr>
          </a:p>
          <a:p>
            <a:pPr marL="171450" lvl="2" indent="-171450" algn="just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"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1069340" y="932815"/>
            <a:ext cx="2786380" cy="38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27"/>
          <p:cNvSpPr>
            <a:spLocks noChangeArrowheads="1"/>
          </p:cNvSpPr>
          <p:nvPr/>
        </p:nvSpPr>
        <p:spPr bwMode="auto">
          <a:xfrm flipH="1">
            <a:off x="4104320" y="1502406"/>
            <a:ext cx="3929090" cy="2305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0" tIns="45710" rIns="91420" bIns="4571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年国标规定：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l">
              <a:lnSpc>
                <a:spcPct val="150000"/>
              </a:lnSpc>
            </a:pPr>
            <a:endParaRPr lang="zh-CN" altLang="en-US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</a:t>
            </a:r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年管网漏损率控制在</a:t>
            </a:r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12%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以内；</a:t>
            </a:r>
          </a:p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到</a:t>
            </a:r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年管网漏损率控制在</a:t>
            </a:r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10%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以内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85" y="31115"/>
            <a:ext cx="1824355" cy="705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0" y="2410459"/>
            <a:ext cx="1440160" cy="4566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69315" y="658815"/>
            <a:ext cx="170784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管网管理系统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23710" y="1696079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地图配置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709594" y="1696079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管网编辑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23710" y="2053269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管网分析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710295" y="2053269"/>
            <a:ext cx="83756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辅助设计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115086" y="4728129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爆管分析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544631" y="4728128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管网查询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567610" y="2481897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数据浏览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526" y="1696079"/>
            <a:ext cx="219417" cy="21431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9972" y="1696079"/>
            <a:ext cx="214314" cy="21431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527" y="2053270"/>
            <a:ext cx="214314" cy="19409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9972" y="2053269"/>
            <a:ext cx="214314" cy="19409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526" y="1124575"/>
            <a:ext cx="1223763" cy="3571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8402" y="2839087"/>
            <a:ext cx="2643206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77360" y="2839087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8798" y="624509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>
          <a:xfrm>
            <a:off x="6163310" y="4748848"/>
            <a:ext cx="2057400" cy="273844"/>
          </a:xfrm>
        </p:spPr>
        <p:txBody>
          <a:bodyPr/>
          <a:lstStyle/>
          <a:p>
            <a:fld id="{ED327145-FF81-4AC9-98EB-2A48FA1E94C3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75" y="-5715"/>
            <a:ext cx="1779905" cy="688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34010"/>
            <a:ext cx="4671695" cy="2223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58" y="2811327"/>
            <a:ext cx="3636242" cy="22322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57729"/>
            <a:ext cx="3344470" cy="25857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95" y="3200400"/>
            <a:ext cx="3076575" cy="176403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67945"/>
            <a:ext cx="1896745" cy="733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197"/>
            <a:ext cx="3051938" cy="22553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69509"/>
            <a:ext cx="3898287" cy="25756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197"/>
            <a:ext cx="2835914" cy="216757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40" y="21590"/>
            <a:ext cx="1802765" cy="697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09241"/>
            <a:ext cx="3168352" cy="2349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33" y="753240"/>
            <a:ext cx="2338811" cy="1476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46" y="2296882"/>
            <a:ext cx="1659180" cy="5260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47" y="2962117"/>
            <a:ext cx="2942878" cy="20646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2928940"/>
            <a:ext cx="2828426" cy="21190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19650" y="3429006"/>
            <a:ext cx="2967060" cy="1500198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1270"/>
            <a:ext cx="1753870" cy="678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9" y="444757"/>
            <a:ext cx="3631836" cy="23229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03" y="2689998"/>
            <a:ext cx="3435546" cy="2468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06" y="464137"/>
            <a:ext cx="3114785" cy="2284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9782"/>
            <a:ext cx="3161540" cy="2129069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45" y="-6350"/>
            <a:ext cx="1849120" cy="715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3000" y="4418750"/>
            <a:ext cx="6858000" cy="9720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1428728" y="1571618"/>
            <a:ext cx="2286016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基于移动平台：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、监督巡查人员执勤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、任务派发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、查看现场巡查信息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、上报现场情况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71604" y="3000378"/>
            <a:ext cx="1214446" cy="11068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、利用手机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、精确定位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、现场检查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、信息反馈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63955" y="677230"/>
            <a:ext cx="194421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移动巡检系统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2557"/>
          <a:stretch>
            <a:fillRect/>
          </a:stretch>
        </p:blipFill>
        <p:spPr bwMode="auto">
          <a:xfrm>
            <a:off x="3714744" y="1071552"/>
            <a:ext cx="1571636" cy="27225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t="2604"/>
          <a:stretch>
            <a:fillRect/>
          </a:stretch>
        </p:blipFill>
        <p:spPr bwMode="auto">
          <a:xfrm>
            <a:off x="5929322" y="1071552"/>
            <a:ext cx="1543050" cy="2671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7145-FF81-4AC9-98EB-2A48FA1E94C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142990"/>
            <a:ext cx="1223763" cy="3571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40" y="76835"/>
            <a:ext cx="1802765" cy="697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958149" y="1803535"/>
            <a:ext cx="3925391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b" anchorCtr="0">
            <a:normAutofit/>
          </a:bodyPr>
          <a:lstStyle>
            <a:defPPr>
              <a:defRPr lang="zh-CN"/>
            </a:defPPr>
            <a:lvl1pPr algn="r">
              <a:defRPr sz="6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4500"/>
              <a:t>03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958149" y="2565523"/>
            <a:ext cx="3925391" cy="624884"/>
          </a:xfrm>
          <a:prstGeom prst="rect">
            <a:avLst/>
          </a:prstGeom>
        </p:spPr>
        <p:txBody>
          <a:bodyPr vert="horz" lIns="67500" tIns="35100" rIns="67500" bIns="35100" rtlCol="0" anchor="b">
            <a:normAutofit/>
          </a:bodyPr>
          <a:lstStyle>
            <a:lvl1pPr algn="r">
              <a:lnSpc>
                <a:spcPct val="120000"/>
              </a:lnSpc>
              <a:spcBef>
                <a:spcPct val="0"/>
              </a:spcBef>
              <a:buNone/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营收业务概述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45" y="49530"/>
            <a:ext cx="1776730" cy="68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14924" y="578767"/>
            <a:ext cx="1490783" cy="763383"/>
          </a:xfrm>
          <a:prstGeom prst="rect">
            <a:avLst/>
          </a:prstGeom>
        </p:spPr>
        <p:txBody>
          <a:bodyPr vert="horz" wrap="square" lIns="67500" tIns="35100" rIns="67500" bIns="35100" anchor="ctr" anchorCtr="0">
            <a:normAutofit/>
          </a:bodyPr>
          <a:lstStyle>
            <a:defPPr>
              <a:defRPr lang="zh-CN"/>
            </a:defPPr>
            <a:lvl1pPr algn="ctr">
              <a:defRPr sz="3200" kern="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目录</a:t>
            </a:r>
          </a:p>
        </p:txBody>
      </p:sp>
      <p:sp>
        <p:nvSpPr>
          <p:cNvPr id="3" name="同侧圆角矩形 2"/>
          <p:cNvSpPr/>
          <p:nvPr>
            <p:custDataLst>
              <p:tags r:id="rId3"/>
            </p:custDataLst>
          </p:nvPr>
        </p:nvSpPr>
        <p:spPr>
          <a:xfrm>
            <a:off x="2489200" y="1918335"/>
            <a:ext cx="1687830" cy="252095"/>
          </a:xfrm>
          <a:prstGeom prst="round2SameRect">
            <a:avLst>
              <a:gd name="adj1" fmla="val 19408"/>
              <a:gd name="adj2" fmla="val 0"/>
            </a:avLst>
          </a:prstGeom>
          <a:solidFill>
            <a:srgbClr val="53548A"/>
          </a:solidFill>
        </p:spPr>
        <p:txBody>
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350" b="1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4" name="同侧圆角矩形 3"/>
          <p:cNvSpPr/>
          <p:nvPr>
            <p:custDataLst>
              <p:tags r:id="rId4"/>
            </p:custDataLst>
          </p:nvPr>
        </p:nvSpPr>
        <p:spPr>
          <a:xfrm>
            <a:off x="2489200" y="3286760"/>
            <a:ext cx="1687830" cy="252095"/>
          </a:xfrm>
          <a:prstGeom prst="round2SameRect">
            <a:avLst>
              <a:gd name="adj1" fmla="val 19408"/>
              <a:gd name="adj2" fmla="val 0"/>
            </a:avLst>
          </a:prstGeom>
          <a:solidFill>
            <a:srgbClr val="A04DA3"/>
          </a:solidFill>
        </p:spPr>
        <p:txBody>
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350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0" name="同侧圆角矩形 19"/>
          <p:cNvSpPr/>
          <p:nvPr>
            <p:custDataLst>
              <p:tags r:id="rId5"/>
            </p:custDataLst>
          </p:nvPr>
        </p:nvSpPr>
        <p:spPr>
          <a:xfrm>
            <a:off x="4966335" y="2602230"/>
            <a:ext cx="1687830" cy="252095"/>
          </a:xfrm>
          <a:prstGeom prst="round2SameRect">
            <a:avLst>
              <a:gd name="adj1" fmla="val 19408"/>
              <a:gd name="adj2" fmla="val 0"/>
            </a:avLst>
          </a:prstGeom>
          <a:solidFill>
            <a:srgbClr val="438086"/>
          </a:solidFill>
        </p:spPr>
        <p:txBody>
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<a:noAutofit/>
          </a:bodyPr>
          <a:lstStyle/>
          <a:p>
            <a:pPr algn="r"/>
            <a:r>
              <a:rPr lang="en-US" altLang="zh-CN" sz="1350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2760980" y="2635885"/>
            <a:ext cx="3622040" cy="443230"/>
          </a:xfrm>
          <a:prstGeom prst="rect">
            <a:avLst/>
          </a:prstGeom>
          <a:solidFill>
            <a:srgbClr val="A04DA3">
              <a:lumMod val="20000"/>
              <a:lumOff val="8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algn="just"/>
          </a:lstStyle>
          <a:p>
            <a:pPr algn="r"/>
            <a:r>
              <a:rPr lang="zh-CN" altLang="en-US" sz="1350">
                <a:solidFill>
                  <a:srgbClr val="000000"/>
                </a:solidFill>
              </a:rPr>
              <a:t>管网水质业务概述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2760980" y="3320415"/>
            <a:ext cx="3622040" cy="443230"/>
          </a:xfrm>
          <a:prstGeom prst="rect">
            <a:avLst/>
          </a:prstGeom>
          <a:solidFill>
            <a:srgbClr val="A04DA3">
              <a:lumMod val="20000"/>
              <a:lumOff val="8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algn="just"/>
          </a:lstStyle>
          <a:p>
            <a:pPr algn="l"/>
            <a:r>
              <a:rPr lang="zh-CN" altLang="en-US" sz="1350">
                <a:solidFill>
                  <a:srgbClr val="000000"/>
                </a:solidFill>
              </a:rPr>
              <a:t>营收业务概述</a:t>
            </a: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2760980" y="1951990"/>
            <a:ext cx="3622040" cy="443230"/>
          </a:xfrm>
          <a:prstGeom prst="rect">
            <a:avLst/>
          </a:prstGeom>
          <a:solidFill>
            <a:srgbClr val="A04DA3">
              <a:lumMod val="20000"/>
              <a:lumOff val="8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algn="just"/>
          </a:lstStyle>
          <a:p>
            <a:pPr algn="l"/>
            <a:r>
              <a:rPr lang="zh-CN" altLang="en-US" sz="1350">
                <a:solidFill>
                  <a:srgbClr val="000000"/>
                </a:solidFill>
              </a:rPr>
              <a:t>智慧水务概述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72" y="105063"/>
            <a:ext cx="1944216" cy="75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9697"/>
          <p:cNvSpPr txBox="1"/>
          <p:nvPr/>
        </p:nvSpPr>
        <p:spPr>
          <a:xfrm>
            <a:off x="1703785" y="465535"/>
            <a:ext cx="5562600" cy="3876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l"/>
            <a:r>
              <a:rPr lang="zh-CN" alt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城市供水计量需求分析：</a:t>
            </a:r>
          </a:p>
          <a:p>
            <a:pPr lvl="0" algn="l"/>
            <a:r>
              <a: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</a:p>
          <a:p>
            <a:pPr lvl="0" algn="l"/>
            <a:r>
              <a: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       应国家发改委关于2015年底前设市以上城市实现阶梯水价文件的积极响应，全国供水企业均有阶梯计量及管理的需求，以期达到以下目标：</a:t>
            </a:r>
          </a:p>
          <a:p>
            <a:pPr lvl="0" algn="l"/>
            <a:endParaRPr lang="zh-CN" altLang="en-US" sz="1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>
              <a:buChar char="•"/>
            </a:pPr>
            <a:r>
              <a:rPr lang="zh-CN" altLang="zh-CN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表计五花八门，抄收难；</a:t>
            </a:r>
          </a:p>
          <a:p>
            <a:pPr lvl="0" algn="l">
              <a:buChar char="•"/>
            </a:pPr>
            <a:endParaRPr lang="zh-CN" altLang="zh-CN" sz="1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>
              <a:buChar char="•"/>
            </a:pPr>
            <a:r>
              <a: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政府有阶梯水价改造压力，但实施难；</a:t>
            </a:r>
          </a:p>
          <a:p>
            <a:pPr lvl="0" algn="l">
              <a:buChar char="•"/>
            </a:pPr>
            <a:endParaRPr lang="zh-CN" altLang="en-US" sz="1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>
              <a:buChar char="•"/>
            </a:pPr>
            <a:r>
              <a: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抄收人为环节多，截流瞒报严重，水费回收难；</a:t>
            </a:r>
          </a:p>
          <a:p>
            <a:pPr lvl="0" algn="l">
              <a:buChar char="•"/>
            </a:pPr>
            <a:endParaRPr lang="zh-CN" altLang="en-US" sz="1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>
              <a:buChar char="•"/>
            </a:pPr>
            <a:r>
              <a: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统计数据偏差大，供水决策难；</a:t>
            </a:r>
          </a:p>
          <a:p>
            <a:pPr lvl="0" algn="l"/>
            <a:endParaRPr lang="zh-CN" altLang="en-US" sz="1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>
              <a:buChar char="•"/>
            </a:pPr>
            <a:r>
              <a: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被动客户服务，满意难；</a:t>
            </a:r>
          </a:p>
          <a:p>
            <a:pPr lvl="0" algn="l"/>
            <a:endParaRPr lang="zh-CN" altLang="en-US" sz="1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20" y="21590"/>
            <a:ext cx="1748790" cy="676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30721"/>
          <p:cNvSpPr txBox="1"/>
          <p:nvPr/>
        </p:nvSpPr>
        <p:spPr>
          <a:xfrm>
            <a:off x="1709738" y="465535"/>
            <a:ext cx="5562600" cy="3276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l"/>
            <a:r>
              <a:rPr lang="zh-CN" alt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城市供水计量现状分析</a:t>
            </a:r>
            <a:endParaRPr lang="zh-CN" alt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endParaRPr lang="zh-CN" altLang="en-US" sz="2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1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多种水表并存的现状</a:t>
            </a:r>
          </a:p>
          <a:p>
            <a:pPr lvl="0"/>
            <a:endParaRPr lang="zh-CN" altLang="en-US" sz="1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/>
            <a:endParaRPr lang="zh-CN" altLang="en-US" sz="1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endParaRPr lang="zh-CN" altLang="en-US" sz="1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endParaRPr lang="zh-CN" altLang="en-US" sz="1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endParaRPr lang="zh-CN" altLang="en-US" sz="1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endParaRPr lang="zh-CN" altLang="en-US" sz="1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1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物业代收及水司直营收费并存的现状</a:t>
            </a:r>
          </a:p>
          <a:p>
            <a:pPr lvl="0"/>
            <a:endParaRPr lang="zh-CN" altLang="en-US" sz="1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/>
            <a:endParaRPr lang="zh-CN" altLang="en-US" sz="1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/>
            <a:r>
              <a:rPr lang="zh-CN" altLang="en-US" sz="1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	</a:t>
            </a:r>
          </a:p>
        </p:txBody>
      </p:sp>
      <p:graphicFrame>
        <p:nvGraphicFramePr>
          <p:cNvPr id="30723" name="表格 30722"/>
          <p:cNvGraphicFramePr/>
          <p:nvPr/>
        </p:nvGraphicFramePr>
        <p:xfrm>
          <a:off x="2052955" y="1491615"/>
          <a:ext cx="4596130" cy="1025525"/>
        </p:xfrm>
        <a:graphic>
          <a:graphicData uri="http://schemas.openxmlformats.org/drawingml/2006/table">
            <a:tbl>
              <a:tblPr/>
              <a:tblGrid>
                <a:gridCol w="1467485"/>
                <a:gridCol w="1449070"/>
                <a:gridCol w="1679575"/>
              </a:tblGrid>
              <a:tr h="251460"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表具类型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厂家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zh-CN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产品说明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机械表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多个厂家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铜壳、铁壳机械水表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"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远传表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多个厂家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光电直读/电子远传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智能卡表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多个厂家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射频/IC卡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67" name="表格 30766"/>
          <p:cNvGraphicFramePr/>
          <p:nvPr/>
        </p:nvGraphicFramePr>
        <p:xfrm>
          <a:off x="2052638" y="3137932"/>
          <a:ext cx="4596130" cy="1197610"/>
        </p:xfrm>
        <a:graphic>
          <a:graphicData uri="http://schemas.openxmlformats.org/drawingml/2006/table">
            <a:tbl>
              <a:tblPr/>
              <a:tblGrid>
                <a:gridCol w="927100"/>
                <a:gridCol w="1518285"/>
                <a:gridCol w="1763395"/>
                <a:gridCol w="387350"/>
              </a:tblGrid>
              <a:tr h="269875"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类型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客户对象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选用表型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endParaRPr lang="zh-CN" altLang="es-ES" sz="1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物业代收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小区居民、商户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机械表、卡表、远传表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zh-CN" altLang="en-US" sz="1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565"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水司直营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物业小区、企事业单位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机械表、卡表、远传表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zh-CN" altLang="en-US" sz="1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15"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s-ES" sz="10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第三方代理</a:t>
                      </a: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zh-CN" altLang="es-ES" sz="1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es-ES" altLang="zh-CN" sz="10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7970" lvl="0" indent="-267970" algn="l" defTabSz="685800" rtl="0" eaLnBrk="1" latinLnBrk="0" hangingPunct="1">
                        <a:lnSpc>
                          <a:spcPct val="120000"/>
                        </a:lnSpc>
                        <a:spcBef>
                          <a:spcPts val="1350"/>
                        </a:spcBef>
                        <a:buClr>
                          <a:schemeClr val="accent2"/>
                        </a:buClr>
                        <a:buSzPct val="80000"/>
                        <a:buFont typeface="Wingdings 2" panose="05020102010507070707" pitchFamily="18" charset="2"/>
                        <a:buChar char="ö"/>
                        <a:defRPr sz="2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67995" lvl="1" indent="-230505" algn="l" defTabSz="6858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857250" lvl="2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200150" lvl="3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43050" lvl="4" indent="-1714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zh-CN" altLang="en-US" sz="1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-5715"/>
            <a:ext cx="1825625" cy="706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31745"/>
          <p:cNvSpPr txBox="1"/>
          <p:nvPr/>
        </p:nvSpPr>
        <p:spPr>
          <a:xfrm>
            <a:off x="1637745" y="889556"/>
            <a:ext cx="5562600" cy="318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l"/>
            <a:r>
              <a:rPr lang="zh-CN" alt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城市供水计量发展趋势及诉求</a:t>
            </a:r>
            <a:endParaRPr lang="en-US" altLang="zh-CN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l"/>
            <a:endParaRPr lang="zh-CN" alt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l"/>
            <a:r>
              <a: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统一计量及抄表管理</a:t>
            </a:r>
          </a:p>
          <a:p>
            <a:pPr lvl="0" algn="l"/>
            <a:endParaRPr lang="zh-CN" altLang="en-US" sz="1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/>
            <a:r>
              <a: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统一营业收费管理</a:t>
            </a:r>
          </a:p>
          <a:p>
            <a:pPr lvl="0" algn="l"/>
            <a:endParaRPr lang="zh-CN" altLang="en-US" sz="1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/>
            <a:r>
              <a:rPr lang="zh-CN" altLang="zh-CN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三供一业的管理诉求</a:t>
            </a:r>
          </a:p>
          <a:p>
            <a:pPr lvl="0" algn="l"/>
            <a:endParaRPr lang="zh-CN" altLang="zh-CN" sz="15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l"/>
            <a:r>
              <a:rPr lang="zh-CN" altLang="zh-CN" sz="1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     “三供一业”分离移交是指国企（含企业和科研院所）将家属区水、电、暖和物业管理职能从国企剥离，转由社会专业单位实施管理的一项政策性和专业性较强、涉及面广、操作异常复杂的一项管理工作。企业的供水、供电、供热和物业管理也将实施分离。2016年6月11日，国务院国资委、财政部发布《关于国有企业职工家属区“三供一业”分离移交工作指导意见》</a:t>
            </a:r>
          </a:p>
          <a:p>
            <a:pPr lvl="0" algn="l"/>
            <a:r>
              <a:rPr lang="zh-CN" altLang="en-US" sz="9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50" y="31115"/>
            <a:ext cx="1779905" cy="688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39937"/>
          <p:cNvSpPr>
            <a:spLocks noGrp="1"/>
          </p:cNvSpPr>
          <p:nvPr>
            <p:ph type="title"/>
          </p:nvPr>
        </p:nvSpPr>
        <p:spPr>
          <a:noFill/>
          <a:ln>
            <a:noFill/>
            <a:miter/>
          </a:ln>
        </p:spPr>
        <p:txBody>
          <a:bodyPr vert="horz" lIns="68580" tIns="34290" rIns="68580" bIns="34290" rtlCol="0" anchor="b">
            <a:noAutofit/>
          </a:bodyPr>
          <a:lstStyle/>
          <a:p>
            <a:pPr fontAlgn="auto"/>
            <a:r>
              <a:rPr lang="zh-CN" altLang="en-US" sz="2800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水务营收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管理</a:t>
            </a:r>
            <a:r>
              <a:rPr lang="zh-CN" altLang="en-US" sz="2800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功能：</a:t>
            </a:r>
            <a:endParaRPr lang="zh-CN" altLang="en-US" sz="2800" b="1" strike="noStrike" noProof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746" name="文本占位符 39938"/>
          <p:cNvSpPr>
            <a:spLocks noGrp="1"/>
          </p:cNvSpPr>
          <p:nvPr>
            <p:ph idx="1"/>
          </p:nvPr>
        </p:nvSpPr>
        <p:spPr>
          <a:xfrm>
            <a:off x="1568054" y="1107281"/>
            <a:ext cx="6006703" cy="3557588"/>
          </a:xfrm>
        </p:spPr>
        <p:txBody>
          <a:bodyPr lIns="68580" tIns="34290" rIns="68580" bIns="34290" anchor="t"/>
          <a:lstStyle/>
          <a:p>
            <a:pPr defTabSz="685800">
              <a:buSzPct val="80000"/>
              <a:buFont typeface="Wingdings 2" panose="05020102010507070707" pitchFamily="18" charset="2"/>
              <a:buNone/>
            </a:pPr>
            <a:r>
              <a:rPr lang="zh-CN" altLang="en-U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zh-CN" altLang="en-U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zh-CN" altLang="en-US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0" name="KSO_Shape"/>
          <p:cNvSpPr/>
          <p:nvPr/>
        </p:nvSpPr>
        <p:spPr>
          <a:xfrm>
            <a:off x="2012156" y="3804047"/>
            <a:ext cx="529829" cy="40838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矩形 39940"/>
          <p:cNvSpPr/>
          <p:nvPr/>
        </p:nvSpPr>
        <p:spPr>
          <a:xfrm>
            <a:off x="1305084" y="4085035"/>
            <a:ext cx="795020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lvl="0" eaLnBrk="0" fontAlgn="base" hangingPunct="0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幼圆" panose="02010509060101010101" charset="-122"/>
                <a:cs typeface="+mn-ea"/>
              </a:rPr>
              <a:t>计量</a:t>
            </a:r>
          </a:p>
        </p:txBody>
      </p:sp>
      <p:sp>
        <p:nvSpPr>
          <p:cNvPr id="2" name="KSO_Shape"/>
          <p:cNvSpPr/>
          <p:nvPr/>
        </p:nvSpPr>
        <p:spPr>
          <a:xfrm>
            <a:off x="3093244" y="3351610"/>
            <a:ext cx="529829" cy="40838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4236244" y="2803922"/>
            <a:ext cx="529829" cy="40838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KSO_Shape"/>
          <p:cNvSpPr/>
          <p:nvPr/>
        </p:nvSpPr>
        <p:spPr>
          <a:xfrm>
            <a:off x="5273279" y="2118122"/>
            <a:ext cx="529829" cy="40838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5" name="矩形 39944"/>
          <p:cNvSpPr/>
          <p:nvPr/>
        </p:nvSpPr>
        <p:spPr>
          <a:xfrm>
            <a:off x="2502853" y="3656410"/>
            <a:ext cx="795020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lvl="0" eaLnBrk="0" fontAlgn="base" hangingPunct="0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幼圆" panose="02010509060101010101" charset="-122"/>
                <a:cs typeface="+mn-ea"/>
              </a:rPr>
              <a:t>采集</a:t>
            </a:r>
          </a:p>
        </p:txBody>
      </p:sp>
      <p:sp>
        <p:nvSpPr>
          <p:cNvPr id="39946" name="矩形 39945"/>
          <p:cNvSpPr/>
          <p:nvPr/>
        </p:nvSpPr>
        <p:spPr>
          <a:xfrm>
            <a:off x="3618310" y="3162300"/>
            <a:ext cx="850106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lvl="0" eaLnBrk="0" fontAlgn="base" hangingPunct="0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幼圆" panose="02010509060101010101" charset="-122"/>
                <a:cs typeface="+mn-ea"/>
              </a:rPr>
              <a:t>传输</a:t>
            </a:r>
          </a:p>
        </p:txBody>
      </p:sp>
      <p:sp>
        <p:nvSpPr>
          <p:cNvPr id="39947" name="矩形 39946"/>
          <p:cNvSpPr/>
          <p:nvPr/>
        </p:nvSpPr>
        <p:spPr>
          <a:xfrm>
            <a:off x="4790043" y="2477691"/>
            <a:ext cx="795020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lvl="0" eaLnBrk="0" fontAlgn="base" hangingPunct="0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幼圆" panose="02010509060101010101" charset="-122"/>
                <a:cs typeface="+mn-ea"/>
              </a:rPr>
              <a:t>核算</a:t>
            </a:r>
          </a:p>
        </p:txBody>
      </p:sp>
      <p:sp>
        <p:nvSpPr>
          <p:cNvPr id="39948" name="矩形 39947"/>
          <p:cNvSpPr/>
          <p:nvPr/>
        </p:nvSpPr>
        <p:spPr>
          <a:xfrm>
            <a:off x="5875893" y="1881188"/>
            <a:ext cx="795020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lvl="0" eaLnBrk="0" fontAlgn="base" hangingPunct="0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幼圆" panose="02010509060101010101" charset="-122"/>
                <a:cs typeface="+mn-ea"/>
              </a:rPr>
              <a:t>交费</a:t>
            </a:r>
          </a:p>
        </p:txBody>
      </p:sp>
      <p:sp>
        <p:nvSpPr>
          <p:cNvPr id="5" name="KSO_Shape"/>
          <p:cNvSpPr/>
          <p:nvPr/>
        </p:nvSpPr>
        <p:spPr>
          <a:xfrm>
            <a:off x="6248400" y="1591866"/>
            <a:ext cx="529829" cy="40838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50" name="矩形 39949"/>
          <p:cNvSpPr/>
          <p:nvPr/>
        </p:nvSpPr>
        <p:spPr>
          <a:xfrm>
            <a:off x="6849824" y="1187054"/>
            <a:ext cx="795020" cy="11068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lvl="0" eaLnBrk="0" fontAlgn="base" hangingPunct="0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幼圆" panose="02010509060101010101" charset="-122"/>
                <a:cs typeface="+mn-ea"/>
              </a:rPr>
              <a:t>统计</a:t>
            </a:r>
          </a:p>
          <a:p>
            <a:pPr lvl="0" eaLnBrk="0" fontAlgn="base" hangingPunct="0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幼圆" panose="02010509060101010101" charset="-122"/>
                <a:cs typeface="+mn-ea"/>
              </a:rPr>
              <a:t>决策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幼圆" panose="02010509060101010101" charset="-122"/>
              </a:rPr>
              <a:t/>
            </a:r>
            <a:b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幼圆" panose="02010509060101010101" charset="-122"/>
              </a:rPr>
            </a:br>
            <a:endParaRPr lang="zh-CN" altLang="en-US" sz="18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幼圆" panose="020105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70" y="49530"/>
            <a:ext cx="1750695" cy="676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6"/>
          <p:cNvSpPr>
            <a:spLocks noChangeShapeType="1"/>
          </p:cNvSpPr>
          <p:nvPr/>
        </p:nvSpPr>
        <p:spPr bwMode="auto">
          <a:xfrm>
            <a:off x="3382920" y="3435848"/>
            <a:ext cx="3187304" cy="1587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1" tIns="34285" rIns="68571" bIns="34285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800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直接连接符 7"/>
          <p:cNvSpPr>
            <a:spLocks noChangeShapeType="1"/>
          </p:cNvSpPr>
          <p:nvPr/>
        </p:nvSpPr>
        <p:spPr bwMode="auto">
          <a:xfrm>
            <a:off x="3382920" y="1819275"/>
            <a:ext cx="3187304" cy="1588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71" tIns="34285" rIns="68571" bIns="34285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800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222375" y="696595"/>
          <a:ext cx="7251065" cy="424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2958465"/>
                <a:gridCol w="3702050"/>
              </a:tblGrid>
              <a:tr h="434340">
                <a:tc>
                  <a:txBody>
                    <a:bodyPr/>
                    <a:lstStyle/>
                    <a:p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层级</a:t>
                      </a:r>
                    </a:p>
                    <a:p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功能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             公司已有产品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                    描                述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zh-CN" altLang="en-US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统计</a:t>
                      </a:r>
                    </a:p>
                    <a:p>
                      <a:r>
                        <a:rPr lang="zh-CN" altLang="en-US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决策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altLang="zh-CN" sz="1050" kern="1200" dirty="0" smtClean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algn="ctr"/>
                      <a:r>
                        <a:rPr lang="zh-CN" altLang="en-US" sz="3300" b="1" kern="1200" dirty="0" smtClean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营收云平台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5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云平台能提供用水、收费、用户、表计、区域等多种类型的数据查询和分析，实现供水管理的科学决策；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zh-CN" altLang="en-US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交费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5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云平台能让用户通过营业厅、社区、银行、手机等</a:t>
                      </a:r>
                      <a:r>
                        <a:rPr lang="zh-CN" altLang="en-US" sz="105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多种交费渠道</a:t>
                      </a:r>
                      <a:r>
                        <a:rPr lang="zh-CN" altLang="en-US" sz="105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进行水费结算；</a:t>
                      </a:r>
                      <a:endParaRPr lang="zh-CN" altLang="en-US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zh-CN" altLang="en-US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核算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5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能自动根据用水量及计价策略，完成用户水费的核算和账单的生成；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zh-CN" altLang="en-US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传输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 smtClean="0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IC</a:t>
                      </a:r>
                      <a:r>
                        <a:rPr lang="zh-CN" altLang="en-US" sz="1050" b="1" dirty="0" smtClean="0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读卡器、</a:t>
                      </a:r>
                      <a:r>
                        <a:rPr lang="zh-CN" altLang="en-US" sz="1050" b="1" kern="1200" dirty="0" smtClean="0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手抄器、集中采集器、</a:t>
                      </a:r>
                    </a:p>
                    <a:p>
                      <a:r>
                        <a:rPr lang="zh-CN" altLang="en-US" sz="1050" b="1" kern="1200" dirty="0" smtClean="0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自助缴费充值机；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5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实现云平台和表计间数据的交换；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 rowSpan="5">
                  <a:txBody>
                    <a:bodyPr/>
                    <a:lstStyle/>
                    <a:p>
                      <a:r>
                        <a:rPr lang="zh-CN" altLang="en-US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计量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卡式表：</a:t>
                      </a:r>
                    </a:p>
                    <a:p>
                      <a:r>
                        <a:rPr lang="en-US" altLang="zh-CN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IC</a:t>
                      </a:r>
                      <a:r>
                        <a:rPr lang="zh-CN" altLang="en-US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卡水表、射频卡水表、射频</a:t>
                      </a:r>
                      <a:r>
                        <a:rPr lang="en-US" altLang="zh-CN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CPU</a:t>
                      </a:r>
                      <a:r>
                        <a:rPr lang="zh-CN" altLang="en-US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卡水表</a:t>
                      </a: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 </a:t>
                      </a:r>
                      <a:r>
                        <a:rPr lang="zh-CN" altLang="en-US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、</a:t>
                      </a:r>
                    </a:p>
                    <a:p>
                      <a:r>
                        <a:rPr lang="zh-CN" altLang="en-US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大口径（可配</a:t>
                      </a:r>
                      <a:r>
                        <a:rPr lang="en-US" altLang="zh-CN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MBUS</a:t>
                      </a:r>
                      <a:r>
                        <a:rPr lang="zh-CN" altLang="en-US" sz="1050" b="1" kern="1200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功能）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5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以</a:t>
                      </a:r>
                      <a:r>
                        <a:rPr lang="en-US" altLang="zh-CN" sz="105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IC</a:t>
                      </a:r>
                      <a:r>
                        <a:rPr lang="zh-CN" altLang="en-US" sz="1050" kern="1200" dirty="0" smtClean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卡作为媒介完成数据的交换，实现计量、充值、阀门控制；</a:t>
                      </a:r>
                    </a:p>
                    <a:p>
                      <a:endParaRPr lang="zh-CN" altLang="en-US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3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MBUS</a:t>
                      </a:r>
                      <a:r>
                        <a:rPr lang="zh-CN" altLang="en-US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系列：</a:t>
                      </a:r>
                    </a:p>
                    <a:p>
                      <a:pPr>
                        <a:buNone/>
                      </a:pPr>
                      <a:r>
                        <a:rPr lang="zh-CN" altLang="en-US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光电直读、阀控    脉冲式远传水表；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通过现场集中采集器完成抄表和控制；</a:t>
                      </a:r>
                      <a:endParaRPr lang="zh-CN" altLang="en-US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9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物联网水表（</a:t>
                      </a:r>
                      <a:r>
                        <a:rPr lang="en-US" altLang="zh-CN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GPRS</a:t>
                      </a:r>
                      <a:r>
                        <a:rPr lang="zh-CN" altLang="en-US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en-US" altLang="zh-CN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NB-IOT</a:t>
                      </a:r>
                      <a:r>
                        <a:rPr lang="zh-CN" altLang="en-US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）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通过现场集中采集器完成抄表和控制；</a:t>
                      </a:r>
                      <a:endParaRPr lang="zh-CN" altLang="en-US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8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LORA</a:t>
                      </a:r>
                      <a:r>
                        <a:rPr lang="zh-CN" altLang="en-US" sz="1050" b="1" dirty="0" smtClean="0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无线远传水表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表计和服务器同过移动网络直连，定时或者触发方式完成远程抄表和控制；</a:t>
                      </a:r>
                      <a:endParaRPr lang="zh-CN" altLang="en-US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62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b="1" dirty="0" smtClean="0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ang="5400000"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热量表（DN15-DN200）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0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超声波计量、带抄表接口</a:t>
                      </a:r>
                    </a:p>
                  </a:txBody>
                  <a:tcPr marL="68580" marR="68580"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22851" y="227171"/>
            <a:ext cx="2862580" cy="4140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1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能源计量管理产品构架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65" y="3175"/>
            <a:ext cx="1659890" cy="641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744220" y="648970"/>
            <a:ext cx="2240915" cy="433705"/>
          </a:xfrm>
          <a:custGeom>
            <a:avLst/>
            <a:gdLst>
              <a:gd name="T0" fmla="*/ 11158 w 29643"/>
              <a:gd name="T1" fmla="*/ 2997 h 4833"/>
              <a:gd name="T2" fmla="*/ 11704 w 29643"/>
              <a:gd name="T3" fmla="*/ 1532 h 4833"/>
              <a:gd name="T4" fmla="*/ 22219 w 29643"/>
              <a:gd name="T5" fmla="*/ 111 h 4833"/>
              <a:gd name="T6" fmla="*/ 23806 w 29643"/>
              <a:gd name="T7" fmla="*/ 111 h 4833"/>
              <a:gd name="T8" fmla="*/ 23425 w 29643"/>
              <a:gd name="T9" fmla="*/ 2287 h 4833"/>
              <a:gd name="T10" fmla="*/ 23909 w 29643"/>
              <a:gd name="T11" fmla="*/ 4708 h 4833"/>
              <a:gd name="T12" fmla="*/ 22219 w 29643"/>
              <a:gd name="T13" fmla="*/ 4708 h 4833"/>
              <a:gd name="T14" fmla="*/ 20917 w 29643"/>
              <a:gd name="T15" fmla="*/ 111 h 4833"/>
              <a:gd name="T16" fmla="*/ 16177 w 29643"/>
              <a:gd name="T17" fmla="*/ 111 h 4833"/>
              <a:gd name="T18" fmla="*/ 18572 w 29643"/>
              <a:gd name="T19" fmla="*/ 111 h 4833"/>
              <a:gd name="T20" fmla="*/ 19874 w 29643"/>
              <a:gd name="T21" fmla="*/ 4708 h 4833"/>
              <a:gd name="T22" fmla="*/ 16177 w 29643"/>
              <a:gd name="T23" fmla="*/ 1893 h 4833"/>
              <a:gd name="T24" fmla="*/ 14876 w 29643"/>
              <a:gd name="T25" fmla="*/ 4708 h 4833"/>
              <a:gd name="T26" fmla="*/ 11004 w 29643"/>
              <a:gd name="T27" fmla="*/ 111 h 4833"/>
              <a:gd name="T28" fmla="*/ 14308 w 29643"/>
              <a:gd name="T29" fmla="*/ 4708 h 4833"/>
              <a:gd name="T30" fmla="*/ 12596 w 29643"/>
              <a:gd name="T31" fmla="*/ 3907 h 4833"/>
              <a:gd name="T32" fmla="*/ 10454 w 29643"/>
              <a:gd name="T33" fmla="*/ 4708 h 4833"/>
              <a:gd name="T34" fmla="*/ 11004 w 29643"/>
              <a:gd name="T35" fmla="*/ 111 h 4833"/>
              <a:gd name="T36" fmla="*/ 5313 w 29643"/>
              <a:gd name="T37" fmla="*/ 111 h 4833"/>
              <a:gd name="T38" fmla="*/ 7191 w 29643"/>
              <a:gd name="T39" fmla="*/ 1886 h 4833"/>
              <a:gd name="T40" fmla="*/ 8492 w 29643"/>
              <a:gd name="T41" fmla="*/ 111 h 4833"/>
              <a:gd name="T42" fmla="*/ 7191 w 29643"/>
              <a:gd name="T43" fmla="*/ 4708 h 4833"/>
              <a:gd name="T44" fmla="*/ 5313 w 29643"/>
              <a:gd name="T45" fmla="*/ 2795 h 4833"/>
              <a:gd name="T46" fmla="*/ 4011 w 29643"/>
              <a:gd name="T47" fmla="*/ 4708 h 4833"/>
              <a:gd name="T48" fmla="*/ 0 w 29643"/>
              <a:gd name="T49" fmla="*/ 111 h 4833"/>
              <a:gd name="T50" fmla="*/ 3440 w 29643"/>
              <a:gd name="T51" fmla="*/ 1108 h 4833"/>
              <a:gd name="T52" fmla="*/ 2362 w 29643"/>
              <a:gd name="T53" fmla="*/ 4708 h 4833"/>
              <a:gd name="T54" fmla="*/ 1060 w 29643"/>
              <a:gd name="T55" fmla="*/ 1108 h 4833"/>
              <a:gd name="T56" fmla="*/ 0 w 29643"/>
              <a:gd name="T57" fmla="*/ 111 h 4833"/>
              <a:gd name="T58" fmla="*/ 29441 w 29643"/>
              <a:gd name="T59" fmla="*/ 374 h 4833"/>
              <a:gd name="T60" fmla="*/ 28060 w 29643"/>
              <a:gd name="T61" fmla="*/ 997 h 4833"/>
              <a:gd name="T62" fmla="*/ 27498 w 29643"/>
              <a:gd name="T63" fmla="*/ 1392 h 4833"/>
              <a:gd name="T64" fmla="*/ 28405 w 29643"/>
              <a:gd name="T65" fmla="*/ 1916 h 4833"/>
              <a:gd name="T66" fmla="*/ 29643 w 29643"/>
              <a:gd name="T67" fmla="*/ 3187 h 4833"/>
              <a:gd name="T68" fmla="*/ 27692 w 29643"/>
              <a:gd name="T69" fmla="*/ 4833 h 4833"/>
              <a:gd name="T70" fmla="*/ 26508 w 29643"/>
              <a:gd name="T71" fmla="*/ 3348 h 4833"/>
              <a:gd name="T72" fmla="*/ 28088 w 29643"/>
              <a:gd name="T73" fmla="*/ 3727 h 4833"/>
              <a:gd name="T74" fmla="*/ 28066 w 29643"/>
              <a:gd name="T75" fmla="*/ 3040 h 4833"/>
              <a:gd name="T76" fmla="*/ 26887 w 29643"/>
              <a:gd name="T77" fmla="*/ 2651 h 4833"/>
              <a:gd name="T78" fmla="*/ 26148 w 29643"/>
              <a:gd name="T79" fmla="*/ 1554 h 4833"/>
              <a:gd name="T80" fmla="*/ 27853 w 29643"/>
              <a:gd name="T81" fmla="*/ 0 h 4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43" h="4833">
                <a:moveTo>
                  <a:pt x="11704" y="1532"/>
                </a:moveTo>
                <a:cubicBezTo>
                  <a:pt x="11522" y="2021"/>
                  <a:pt x="11340" y="2509"/>
                  <a:pt x="11158" y="2997"/>
                </a:cubicBezTo>
                <a:cubicBezTo>
                  <a:pt x="11520" y="2997"/>
                  <a:pt x="11882" y="2997"/>
                  <a:pt x="12243" y="2997"/>
                </a:cubicBezTo>
                <a:cubicBezTo>
                  <a:pt x="12064" y="2509"/>
                  <a:pt x="11884" y="2021"/>
                  <a:pt x="11704" y="1532"/>
                </a:cubicBezTo>
                <a:close/>
                <a:moveTo>
                  <a:pt x="20917" y="111"/>
                </a:moveTo>
                <a:cubicBezTo>
                  <a:pt x="21351" y="111"/>
                  <a:pt x="21785" y="111"/>
                  <a:pt x="22219" y="111"/>
                </a:cubicBezTo>
                <a:cubicBezTo>
                  <a:pt x="22219" y="743"/>
                  <a:pt x="22219" y="1375"/>
                  <a:pt x="22219" y="2007"/>
                </a:cubicBezTo>
                <a:cubicBezTo>
                  <a:pt x="22748" y="1375"/>
                  <a:pt x="23277" y="743"/>
                  <a:pt x="23806" y="111"/>
                </a:cubicBezTo>
                <a:cubicBezTo>
                  <a:pt x="24341" y="111"/>
                  <a:pt x="24875" y="111"/>
                  <a:pt x="25409" y="111"/>
                </a:cubicBezTo>
                <a:cubicBezTo>
                  <a:pt x="24748" y="836"/>
                  <a:pt x="24086" y="1561"/>
                  <a:pt x="23425" y="2287"/>
                </a:cubicBezTo>
                <a:cubicBezTo>
                  <a:pt x="24148" y="3094"/>
                  <a:pt x="24870" y="3901"/>
                  <a:pt x="25592" y="4708"/>
                </a:cubicBezTo>
                <a:cubicBezTo>
                  <a:pt x="25031" y="4708"/>
                  <a:pt x="24470" y="4708"/>
                  <a:pt x="23909" y="4708"/>
                </a:cubicBezTo>
                <a:cubicBezTo>
                  <a:pt x="23346" y="4044"/>
                  <a:pt x="22782" y="3379"/>
                  <a:pt x="22219" y="2714"/>
                </a:cubicBezTo>
                <a:cubicBezTo>
                  <a:pt x="22219" y="3379"/>
                  <a:pt x="22219" y="4044"/>
                  <a:pt x="22219" y="4708"/>
                </a:cubicBezTo>
                <a:cubicBezTo>
                  <a:pt x="21785" y="4708"/>
                  <a:pt x="21351" y="4708"/>
                  <a:pt x="20917" y="4708"/>
                </a:cubicBezTo>
                <a:cubicBezTo>
                  <a:pt x="20917" y="3176"/>
                  <a:pt x="20917" y="1643"/>
                  <a:pt x="20917" y="111"/>
                </a:cubicBezTo>
                <a:close/>
                <a:moveTo>
                  <a:pt x="14876" y="111"/>
                </a:moveTo>
                <a:cubicBezTo>
                  <a:pt x="15310" y="111"/>
                  <a:pt x="15743" y="111"/>
                  <a:pt x="16177" y="111"/>
                </a:cubicBezTo>
                <a:cubicBezTo>
                  <a:pt x="16976" y="1048"/>
                  <a:pt x="17774" y="1986"/>
                  <a:pt x="18572" y="2923"/>
                </a:cubicBezTo>
                <a:cubicBezTo>
                  <a:pt x="18572" y="1986"/>
                  <a:pt x="18572" y="1048"/>
                  <a:pt x="18572" y="111"/>
                </a:cubicBezTo>
                <a:cubicBezTo>
                  <a:pt x="19006" y="111"/>
                  <a:pt x="19440" y="111"/>
                  <a:pt x="19874" y="111"/>
                </a:cubicBezTo>
                <a:cubicBezTo>
                  <a:pt x="19874" y="1643"/>
                  <a:pt x="19874" y="3176"/>
                  <a:pt x="19874" y="4708"/>
                </a:cubicBezTo>
                <a:cubicBezTo>
                  <a:pt x="19440" y="4708"/>
                  <a:pt x="19006" y="4708"/>
                  <a:pt x="18572" y="4708"/>
                </a:cubicBezTo>
                <a:cubicBezTo>
                  <a:pt x="17774" y="3770"/>
                  <a:pt x="16976" y="2831"/>
                  <a:pt x="16177" y="1893"/>
                </a:cubicBezTo>
                <a:cubicBezTo>
                  <a:pt x="16177" y="2831"/>
                  <a:pt x="16177" y="3770"/>
                  <a:pt x="16177" y="4708"/>
                </a:cubicBezTo>
                <a:cubicBezTo>
                  <a:pt x="15743" y="4708"/>
                  <a:pt x="15310" y="4708"/>
                  <a:pt x="14876" y="4708"/>
                </a:cubicBezTo>
                <a:cubicBezTo>
                  <a:pt x="14876" y="3176"/>
                  <a:pt x="14876" y="1643"/>
                  <a:pt x="14876" y="111"/>
                </a:cubicBezTo>
                <a:close/>
                <a:moveTo>
                  <a:pt x="11004" y="111"/>
                </a:moveTo>
                <a:cubicBezTo>
                  <a:pt x="11477" y="111"/>
                  <a:pt x="11950" y="111"/>
                  <a:pt x="12423" y="111"/>
                </a:cubicBezTo>
                <a:cubicBezTo>
                  <a:pt x="13051" y="1643"/>
                  <a:pt x="13680" y="3176"/>
                  <a:pt x="14308" y="4708"/>
                </a:cubicBezTo>
                <a:cubicBezTo>
                  <a:pt x="13845" y="4708"/>
                  <a:pt x="13381" y="4708"/>
                  <a:pt x="12918" y="4708"/>
                </a:cubicBezTo>
                <a:cubicBezTo>
                  <a:pt x="12811" y="4441"/>
                  <a:pt x="12703" y="4174"/>
                  <a:pt x="12596" y="3907"/>
                </a:cubicBezTo>
                <a:cubicBezTo>
                  <a:pt x="11997" y="3907"/>
                  <a:pt x="11398" y="3907"/>
                  <a:pt x="10799" y="3907"/>
                </a:cubicBezTo>
                <a:cubicBezTo>
                  <a:pt x="10684" y="4174"/>
                  <a:pt x="10569" y="4441"/>
                  <a:pt x="10454" y="4708"/>
                </a:cubicBezTo>
                <a:cubicBezTo>
                  <a:pt x="9996" y="4708"/>
                  <a:pt x="9537" y="4708"/>
                  <a:pt x="9079" y="4708"/>
                </a:cubicBezTo>
                <a:cubicBezTo>
                  <a:pt x="9721" y="3176"/>
                  <a:pt x="10362" y="1643"/>
                  <a:pt x="11004" y="111"/>
                </a:cubicBezTo>
                <a:close/>
                <a:moveTo>
                  <a:pt x="4011" y="111"/>
                </a:moveTo>
                <a:cubicBezTo>
                  <a:pt x="4445" y="111"/>
                  <a:pt x="4879" y="111"/>
                  <a:pt x="5313" y="111"/>
                </a:cubicBezTo>
                <a:cubicBezTo>
                  <a:pt x="5313" y="702"/>
                  <a:pt x="5313" y="1294"/>
                  <a:pt x="5313" y="1886"/>
                </a:cubicBezTo>
                <a:cubicBezTo>
                  <a:pt x="5939" y="1886"/>
                  <a:pt x="6565" y="1886"/>
                  <a:pt x="7191" y="1886"/>
                </a:cubicBezTo>
                <a:cubicBezTo>
                  <a:pt x="7191" y="1294"/>
                  <a:pt x="7191" y="702"/>
                  <a:pt x="7191" y="111"/>
                </a:cubicBezTo>
                <a:cubicBezTo>
                  <a:pt x="7624" y="111"/>
                  <a:pt x="8058" y="111"/>
                  <a:pt x="8492" y="111"/>
                </a:cubicBezTo>
                <a:cubicBezTo>
                  <a:pt x="8492" y="1643"/>
                  <a:pt x="8492" y="3176"/>
                  <a:pt x="8492" y="4708"/>
                </a:cubicBezTo>
                <a:cubicBezTo>
                  <a:pt x="8058" y="4708"/>
                  <a:pt x="7624" y="4708"/>
                  <a:pt x="7191" y="4708"/>
                </a:cubicBezTo>
                <a:cubicBezTo>
                  <a:pt x="7191" y="4071"/>
                  <a:pt x="7191" y="3433"/>
                  <a:pt x="7191" y="2795"/>
                </a:cubicBezTo>
                <a:cubicBezTo>
                  <a:pt x="6565" y="2795"/>
                  <a:pt x="5939" y="2795"/>
                  <a:pt x="5313" y="2795"/>
                </a:cubicBezTo>
                <a:cubicBezTo>
                  <a:pt x="5313" y="3433"/>
                  <a:pt x="5313" y="4071"/>
                  <a:pt x="5313" y="4708"/>
                </a:cubicBezTo>
                <a:cubicBezTo>
                  <a:pt x="4879" y="4708"/>
                  <a:pt x="4445" y="4708"/>
                  <a:pt x="4011" y="4708"/>
                </a:cubicBezTo>
                <a:cubicBezTo>
                  <a:pt x="4011" y="3176"/>
                  <a:pt x="4011" y="1643"/>
                  <a:pt x="4011" y="111"/>
                </a:cubicBezTo>
                <a:close/>
                <a:moveTo>
                  <a:pt x="0" y="111"/>
                </a:moveTo>
                <a:cubicBezTo>
                  <a:pt x="1147" y="111"/>
                  <a:pt x="2293" y="111"/>
                  <a:pt x="3440" y="111"/>
                </a:cubicBezTo>
                <a:cubicBezTo>
                  <a:pt x="3440" y="443"/>
                  <a:pt x="3440" y="775"/>
                  <a:pt x="3440" y="1108"/>
                </a:cubicBezTo>
                <a:cubicBezTo>
                  <a:pt x="3080" y="1108"/>
                  <a:pt x="2721" y="1108"/>
                  <a:pt x="2362" y="1108"/>
                </a:cubicBezTo>
                <a:cubicBezTo>
                  <a:pt x="2362" y="2308"/>
                  <a:pt x="2362" y="3508"/>
                  <a:pt x="2362" y="4708"/>
                </a:cubicBezTo>
                <a:cubicBezTo>
                  <a:pt x="1928" y="4708"/>
                  <a:pt x="1494" y="4708"/>
                  <a:pt x="1060" y="4708"/>
                </a:cubicBezTo>
                <a:cubicBezTo>
                  <a:pt x="1060" y="3508"/>
                  <a:pt x="1060" y="2308"/>
                  <a:pt x="1060" y="1108"/>
                </a:cubicBezTo>
                <a:cubicBezTo>
                  <a:pt x="707" y="1108"/>
                  <a:pt x="354" y="1108"/>
                  <a:pt x="0" y="1108"/>
                </a:cubicBezTo>
                <a:cubicBezTo>
                  <a:pt x="0" y="775"/>
                  <a:pt x="0" y="443"/>
                  <a:pt x="0" y="111"/>
                </a:cubicBezTo>
                <a:close/>
                <a:moveTo>
                  <a:pt x="27853" y="0"/>
                </a:moveTo>
                <a:cubicBezTo>
                  <a:pt x="28394" y="0"/>
                  <a:pt x="28923" y="124"/>
                  <a:pt x="29441" y="374"/>
                </a:cubicBezTo>
                <a:cubicBezTo>
                  <a:pt x="29268" y="683"/>
                  <a:pt x="29094" y="993"/>
                  <a:pt x="28920" y="1303"/>
                </a:cubicBezTo>
                <a:cubicBezTo>
                  <a:pt x="28636" y="1099"/>
                  <a:pt x="28349" y="997"/>
                  <a:pt x="28060" y="997"/>
                </a:cubicBezTo>
                <a:cubicBezTo>
                  <a:pt x="27920" y="997"/>
                  <a:pt x="27795" y="1029"/>
                  <a:pt x="27685" y="1095"/>
                </a:cubicBezTo>
                <a:cubicBezTo>
                  <a:pt x="27560" y="1169"/>
                  <a:pt x="27498" y="1268"/>
                  <a:pt x="27498" y="1392"/>
                </a:cubicBezTo>
                <a:cubicBezTo>
                  <a:pt x="27498" y="1514"/>
                  <a:pt x="27580" y="1619"/>
                  <a:pt x="27744" y="1707"/>
                </a:cubicBezTo>
                <a:cubicBezTo>
                  <a:pt x="27817" y="1747"/>
                  <a:pt x="28038" y="1817"/>
                  <a:pt x="28405" y="1916"/>
                </a:cubicBezTo>
                <a:cubicBezTo>
                  <a:pt x="28865" y="2040"/>
                  <a:pt x="29193" y="2215"/>
                  <a:pt x="29389" y="2442"/>
                </a:cubicBezTo>
                <a:cubicBezTo>
                  <a:pt x="29558" y="2636"/>
                  <a:pt x="29643" y="2884"/>
                  <a:pt x="29643" y="3187"/>
                </a:cubicBezTo>
                <a:cubicBezTo>
                  <a:pt x="29643" y="3965"/>
                  <a:pt x="29271" y="4472"/>
                  <a:pt x="28528" y="4708"/>
                </a:cubicBezTo>
                <a:cubicBezTo>
                  <a:pt x="28269" y="4791"/>
                  <a:pt x="27990" y="4833"/>
                  <a:pt x="27692" y="4833"/>
                </a:cubicBezTo>
                <a:cubicBezTo>
                  <a:pt x="27066" y="4833"/>
                  <a:pt x="26486" y="4659"/>
                  <a:pt x="25950" y="4311"/>
                </a:cubicBezTo>
                <a:cubicBezTo>
                  <a:pt x="26136" y="3990"/>
                  <a:pt x="26322" y="3669"/>
                  <a:pt x="26508" y="3348"/>
                </a:cubicBezTo>
                <a:cubicBezTo>
                  <a:pt x="26900" y="3673"/>
                  <a:pt x="27283" y="3836"/>
                  <a:pt x="27658" y="3836"/>
                </a:cubicBezTo>
                <a:cubicBezTo>
                  <a:pt x="27827" y="3836"/>
                  <a:pt x="27970" y="3800"/>
                  <a:pt x="28088" y="3727"/>
                </a:cubicBezTo>
                <a:cubicBezTo>
                  <a:pt x="28225" y="3645"/>
                  <a:pt x="28293" y="3530"/>
                  <a:pt x="28293" y="3380"/>
                </a:cubicBezTo>
                <a:cubicBezTo>
                  <a:pt x="28293" y="3244"/>
                  <a:pt x="28217" y="3131"/>
                  <a:pt x="28066" y="3040"/>
                </a:cubicBezTo>
                <a:cubicBezTo>
                  <a:pt x="27953" y="2972"/>
                  <a:pt x="27763" y="2903"/>
                  <a:pt x="27496" y="2832"/>
                </a:cubicBezTo>
                <a:cubicBezTo>
                  <a:pt x="27173" y="2745"/>
                  <a:pt x="26970" y="2684"/>
                  <a:pt x="26887" y="2651"/>
                </a:cubicBezTo>
                <a:cubicBezTo>
                  <a:pt x="26754" y="2599"/>
                  <a:pt x="26642" y="2539"/>
                  <a:pt x="26549" y="2469"/>
                </a:cubicBezTo>
                <a:cubicBezTo>
                  <a:pt x="26282" y="2267"/>
                  <a:pt x="26148" y="1962"/>
                  <a:pt x="26148" y="1554"/>
                </a:cubicBezTo>
                <a:cubicBezTo>
                  <a:pt x="26148" y="1128"/>
                  <a:pt x="26286" y="775"/>
                  <a:pt x="26563" y="494"/>
                </a:cubicBezTo>
                <a:cubicBezTo>
                  <a:pt x="26885" y="165"/>
                  <a:pt x="27316" y="0"/>
                  <a:pt x="27853" y="0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744696" y="1229836"/>
            <a:ext cx="2240280" cy="3683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欢迎关注：诺文科技</a:t>
            </a:r>
          </a:p>
        </p:txBody>
      </p:sp>
      <p:graphicFrame>
        <p:nvGraphicFramePr>
          <p:cNvPr id="8" name="对象 7"/>
          <p:cNvGraphicFramePr/>
          <p:nvPr/>
        </p:nvGraphicFramePr>
        <p:xfrm>
          <a:off x="3801745" y="1534160"/>
          <a:ext cx="194500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MP 图像" r:id="rId7" imgW="3171825" imgH="3181350" progId="Paint.Picture">
                  <p:embed/>
                </p:oleObj>
              </mc:Choice>
              <mc:Fallback>
                <p:oleObj name="BMP 图像" r:id="rId7" imgW="3171825" imgH="3181350" progId="Paint.Picture">
                  <p:embed/>
                  <p:pic>
                    <p:nvPicPr>
                      <p:cNvPr id="0" name="图片 3072" descr="image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01745" y="1534160"/>
                        <a:ext cx="1945005" cy="1908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958149" y="1803535"/>
            <a:ext cx="3925391" cy="761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b" anchorCtr="0">
            <a:normAutofit/>
          </a:bodyPr>
          <a:lstStyle>
            <a:defPPr>
              <a:defRPr lang="zh-CN"/>
            </a:defPPr>
            <a:lvl1pPr algn="r">
              <a:defRPr sz="6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4500"/>
              <a:t>01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958149" y="2602353"/>
            <a:ext cx="3925391" cy="624884"/>
          </a:xfrm>
          <a:prstGeom prst="rect">
            <a:avLst/>
          </a:prstGeom>
        </p:spPr>
        <p:txBody>
          <a:bodyPr vert="horz" lIns="67500" tIns="35100" rIns="67500" bIns="35100" rtlCol="0" anchor="b">
            <a:normAutofit/>
            <a:scene3d>
              <a:camera prst="orthographicFront"/>
              <a:lightRig rig="threePt" dir="t"/>
            </a:scene3d>
          </a:bodyPr>
          <a:lstStyle>
            <a:lvl1pPr algn="r">
              <a:lnSpc>
                <a:spcPct val="120000"/>
              </a:lnSpc>
              <a:spcBef>
                <a:spcPct val="0"/>
              </a:spcBef>
              <a:buNone/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智慧水务概述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22" y="58708"/>
            <a:ext cx="1944216" cy="75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t>2018/7/6</a:t>
            </a:fld>
            <a:endParaRPr lang="en-US" altLang="zh-CN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t>4</a:t>
            </a:fld>
            <a:endParaRPr lang="en-US" altLang="zh-CN"/>
          </a:p>
        </p:txBody>
      </p:sp>
      <p:sp>
        <p:nvSpPr>
          <p:cNvPr id="22" name="标题 2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水务管理职能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3" name="内容占位符 2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274320" indent="-274320">
              <a:buClr>
                <a:schemeClr val="accent1"/>
              </a:buClr>
              <a:buSzTx/>
              <a:buFont typeface="Wingdings 2" panose="05020102010507070707"/>
              <a:buChar char="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制水（水源、水质）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sym typeface="+mn-ea"/>
            </a:endParaRPr>
          </a:p>
          <a:p>
            <a:pPr marL="274320" indent="-274320">
              <a:buClr>
                <a:schemeClr val="accent1"/>
              </a:buClr>
              <a:buSzTx/>
              <a:buFont typeface="Wingdings 2" panose="05020102010507070707"/>
              <a:buChar char="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输水（管网、分区计量）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marL="274320" indent="-274320">
              <a:buClr>
                <a:schemeClr val="accent1"/>
              </a:buClr>
              <a:buSzTx/>
              <a:buFont typeface="Wingdings 2" panose="05020102010507070707"/>
              <a:buChar char="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售水（计量、抄收、核算、收费）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marL="274320" indent="-274320">
              <a:buClr>
                <a:schemeClr val="accent1"/>
              </a:buClr>
              <a:buSzTx/>
              <a:buFont typeface="Wingdings 2" panose="05020102010507070707"/>
              <a:buChar char="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服务（报装、巡检、抢修、客服）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marL="274320" indent="-274320">
              <a:buClr>
                <a:schemeClr val="accent1"/>
              </a:buClr>
              <a:buSzTx/>
              <a:buFont typeface="Wingdings 2" panose="05020102010507070707"/>
              <a:buChar char=""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管理（工作流、信息公开）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17" y="86648"/>
            <a:ext cx="1944216" cy="75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智慧水务概念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t>2018/7/6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t>5</a:t>
            </a:fld>
            <a:endParaRPr lang="en-US" altLang="zh-CN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467544" y="1085850"/>
            <a:ext cx="4392488" cy="35021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通过智能传感、无线通讯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等技术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实时感知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城市供排水系统的运行状态；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整合水务管理部门与供排水设施，形成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可视化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的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“城市水务物联网”；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分析与处理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海量水务信息，并做出相应的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辅助决策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更加精细和动态的方式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“智慧”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管理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水务系统的整个生产、管理和服务流程；</a:t>
            </a:r>
          </a:p>
        </p:txBody>
      </p:sp>
      <p:graphicFrame>
        <p:nvGraphicFramePr>
          <p:cNvPr id="6" name="图示 5"/>
          <p:cNvGraphicFramePr/>
          <p:nvPr/>
        </p:nvGraphicFramePr>
        <p:xfrm>
          <a:off x="4932040" y="1419622"/>
          <a:ext cx="2088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6804248" y="1131590"/>
          <a:ext cx="2052736" cy="235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1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77" y="49818"/>
            <a:ext cx="1944216" cy="75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水务管理职能组成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t>2018/7/6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t>6</a:t>
            </a:fld>
            <a:endParaRPr lang="en-US" altLang="zh-CN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</p:nvPr>
        </p:nvGraphicFramePr>
        <p:xfrm>
          <a:off x="914401" y="1085850"/>
          <a:ext cx="7772400" cy="357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智慧水务解决问题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t>2018/7/6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t>7</a:t>
            </a:fld>
            <a:endParaRPr lang="en-US" altLang="zh-CN"/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2182846097"/>
              </p:ext>
            </p:extLst>
          </p:nvPr>
        </p:nvGraphicFramePr>
        <p:xfrm>
          <a:off x="1403648" y="1779662"/>
          <a:ext cx="230425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4160311903"/>
              </p:ext>
            </p:extLst>
          </p:nvPr>
        </p:nvGraphicFramePr>
        <p:xfrm>
          <a:off x="3432780" y="1779662"/>
          <a:ext cx="2147332" cy="186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1580370980"/>
              </p:ext>
            </p:extLst>
          </p:nvPr>
        </p:nvGraphicFramePr>
        <p:xfrm>
          <a:off x="5307137" y="1779662"/>
          <a:ext cx="2145183" cy="183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8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82" y="68233"/>
            <a:ext cx="1944216" cy="75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t>2018/7/6</a:t>
            </a:fld>
            <a:endParaRPr lang="en-US" altLang="zh-CN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t>8</a:t>
            </a:fld>
            <a:endParaRPr lang="en-US" altLang="zh-CN"/>
          </a:p>
        </p:txBody>
      </p:sp>
      <p:sp>
        <p:nvSpPr>
          <p:cNvPr id="22" name="标题 2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智慧水务目标</a:t>
            </a:r>
          </a:p>
        </p:txBody>
      </p:sp>
      <p:sp>
        <p:nvSpPr>
          <p:cNvPr id="23" name="内容占位符 2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平台通过门户网站+公众号+生产（水质、管网）+营收平台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来实现智慧水务管理的核心目标：</a:t>
            </a:r>
          </a:p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74320" indent="-274320">
              <a:buClr>
                <a:schemeClr val="accent1"/>
              </a:buClr>
              <a:buSzTx/>
              <a:buFont typeface="Wingdings 2" panose="05020102010507070707"/>
              <a:buChar char="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开源（营收，把用水抄回来，把钱收回来）</a:t>
            </a:r>
          </a:p>
          <a:p>
            <a:pPr marL="274320" indent="-274320">
              <a:buClr>
                <a:schemeClr val="accent1"/>
              </a:buClr>
              <a:buSzTx/>
              <a:buFont typeface="Wingdings 2" panose="05020102010507070707"/>
              <a:buChar char="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节流（管网GIS，把漏损降下来，降低水务成本）</a:t>
            </a:r>
          </a:p>
          <a:p>
            <a:pPr marL="274320" indent="-274320">
              <a:buClr>
                <a:schemeClr val="accent1"/>
              </a:buClr>
              <a:buSzTx/>
              <a:buFont typeface="Wingdings 2" panose="05020102010507070707"/>
              <a:buChar char="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安全（水质监测、运营监控，保证供水安全）</a:t>
            </a:r>
          </a:p>
          <a:p>
            <a:pPr marL="274320" indent="-274320">
              <a:buClr>
                <a:schemeClr val="accent1"/>
              </a:buClr>
              <a:buSzTx/>
              <a:buFont typeface="Wingdings 2" panose="05020102010507070707"/>
              <a:buChar char=""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高效（基于微信、钉钉的工作信息沟通）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12" y="67598"/>
            <a:ext cx="1944216" cy="75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110" y="219869"/>
            <a:ext cx="7886700" cy="994172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智慧水务职能划分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t>2018/7/6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t>9</a:t>
            </a:fld>
            <a:endParaRPr lang="en-US" altLang="zh-CN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16093175"/>
              </p:ext>
            </p:extLst>
          </p:nvPr>
        </p:nvGraphicFramePr>
        <p:xfrm>
          <a:off x="914400" y="1203598"/>
          <a:ext cx="7772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圆角矩形 4"/>
          <p:cNvSpPr/>
          <p:nvPr/>
        </p:nvSpPr>
        <p:spPr>
          <a:xfrm>
            <a:off x="1520825" y="1062990"/>
            <a:ext cx="2663825" cy="28086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284345" y="1059815"/>
            <a:ext cx="2303780" cy="3719195"/>
          </a:xfrm>
          <a:prstGeom prst="round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660515" y="1059815"/>
            <a:ext cx="1440180" cy="37185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6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UNIT_CLEAR" val="1"/>
  <p:tag name="KSO_WM_UNIT_TYPE" val="m_h_i"/>
  <p:tag name="KSO_WM_UNIT_INDEX" val="1_1_1"/>
  <p:tag name="KSO_WM_UNIT_ID" val="custom20184636_8*m_h_i*1_1_1"/>
  <p:tag name="KSO_WM_UNIT_LAYERLEVEL" val="1_1_1"/>
  <p:tag name="KSO_WM_DIAGRAM_GROUP_CODE" val="m1-1"/>
  <p:tag name="KSO_WM_BEAUTIFY_FLAG" val="#wm#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UNIT_CLEAR" val="1"/>
  <p:tag name="KSO_WM_UNIT_TYPE" val="m_h_i"/>
  <p:tag name="KSO_WM_UNIT_INDEX" val="1_3_1"/>
  <p:tag name="KSO_WM_UNIT_ID" val="custom20184636_8*m_h_i*1_3_1"/>
  <p:tag name="KSO_WM_UNIT_LAYERLEVEL" val="1_1_1"/>
  <p:tag name="KSO_WM_DIAGRAM_GROUP_CODE" val="m1-1"/>
  <p:tag name="KSO_WM_BEAUTIFY_FLAG" val="#wm#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UNIT_CLEAR" val="1"/>
  <p:tag name="KSO_WM_UNIT_TYPE" val="m_h_i"/>
  <p:tag name="KSO_WM_UNIT_INDEX" val="1_2_1"/>
  <p:tag name="KSO_WM_UNIT_ID" val="custom20184636_8*m_h_i*1_2_1"/>
  <p:tag name="KSO_WM_UNIT_LAYERLEVEL" val="1_1_1"/>
  <p:tag name="KSO_WM_DIAGRAM_GROUP_CODE" val="m1-1"/>
  <p:tag name="KSO_WM_BEAUTIFY_FLAG" val="#wm#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TYPE" val="m_h_f"/>
  <p:tag name="KSO_WM_UNIT_INDEX" val="1_2_1"/>
  <p:tag name="KSO_WM_UNIT_ID" val="custom20184636_8*m_h_f*1_2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_INDEX" val="0"/>
  <p:tag name="KSO_WM_UNIT_PRESET_TEXT_LEN" val="9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TYPE" val="m_h_f"/>
  <p:tag name="KSO_WM_UNIT_INDEX" val="1_3_1"/>
  <p:tag name="KSO_WM_UNIT_ID" val="custom20184636_8*m_h_f*1_3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_INDEX" val="0"/>
  <p:tag name="KSO_WM_UNIT_PRESET_TEXT_LEN" val="9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TYPE" val="m_h_f"/>
  <p:tag name="KSO_WM_UNIT_INDEX" val="1_1_1"/>
  <p:tag name="KSO_WM_UNIT_ID" val="custom20184636_8*m_h_f*1_1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_INDEX" val="0"/>
  <p:tag name="KSO_WM_UNIT_PRESET_TEXT_LEN" val="9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SLIDE_ID" val="custom2018463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UNIT_TYPE" val="e"/>
  <p:tag name="KSO_WM_UNIT_INDEX" val="1"/>
  <p:tag name="KSO_WM_UNIT_ID" val="custom20184636_12*e*1"/>
  <p:tag name="KSO_WM_UNIT_LAYERLEVEL" val="1"/>
  <p:tag name="KSO_WM_UNIT_VALUE" val="7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PART 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UNIT_TYPE" val="a"/>
  <p:tag name="KSO_WM_UNIT_INDEX" val="1"/>
  <p:tag name="KSO_WM_UNIT_ID" val="custom20184636_12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请在此输入章节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8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4636_2"/>
  <p:tag name="KSO_WM_TAG_VERSION" val="1.0"/>
  <p:tag name="KSO_WM_TEMPLATE_INDEX" val="20184636"/>
  <p:tag name="KSO_WM_TEMPLATE_CATEGORY" val="cust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6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ID" val="custom20184636_2*a*1"/>
  <p:tag name="KSO_WM_UNIT_TYPE" val="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297"/>
  <p:tag name="KSO_WM_UNIT_LAYERLEVEL" val="1"/>
  <p:tag name="KSO_WM_UNIT_INDEX" val="1"/>
  <p:tag name="KSO_WM_UNIT_ID" val="custom20184636_2*f*1"/>
  <p:tag name="KSO_WM_UNIT_TYPE" val="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8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4636_2"/>
  <p:tag name="KSO_WM_TAG_VERSION" val="1.0"/>
  <p:tag name="KSO_WM_TEMPLATE_INDEX" val="20184636"/>
  <p:tag name="KSO_WM_TEMPLATE_CATEGORY" val="custo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ID" val="custom20184636_2*a*1"/>
  <p:tag name="KSO_WM_UNIT_TYPE" val="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297"/>
  <p:tag name="KSO_WM_UNIT_LAYERLEVEL" val="1"/>
  <p:tag name="KSO_WM_UNIT_INDEX" val="1"/>
  <p:tag name="KSO_WM_UNIT_ID" val="custom20184636_2*f*1"/>
  <p:tag name="KSO_WM_UNIT_TYPE" val="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SLIDE_ID" val="custom2018463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TEMPLATE_THUMBS_INDEX" val="1、9、12、16、19、22、2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UNIT_TYPE" val="e"/>
  <p:tag name="KSO_WM_UNIT_INDEX" val="1"/>
  <p:tag name="KSO_WM_UNIT_ID" val="custom20184636_12*e*1"/>
  <p:tag name="KSO_WM_UNIT_LAYERLEVEL" val="1"/>
  <p:tag name="KSO_WM_UNIT_VALUE" val="7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PART 0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UNIT_TYPE" val="a"/>
  <p:tag name="KSO_WM_UNIT_INDEX" val="1"/>
  <p:tag name="KSO_WM_UNIT_ID" val="custom20184636_12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请在此输入章节标题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SLIDE_ID" val="custom2018463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UNIT_TYPE" val="e"/>
  <p:tag name="KSO_WM_UNIT_INDEX" val="1"/>
  <p:tag name="KSO_WM_UNIT_ID" val="custom20184636_12*e*1"/>
  <p:tag name="KSO_WM_UNIT_LAYERLEVEL" val="1"/>
  <p:tag name="KSO_WM_UNIT_VALUE" val="7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PART 0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UNIT_TYPE" val="a"/>
  <p:tag name="KSO_WM_UNIT_INDEX" val="1"/>
  <p:tag name="KSO_WM_UNIT_ID" val="custom20184636_12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请在此输入章节标题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6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SLIDE_ID" val="custom20184636_23"/>
  <p:tag name="KSO_WM_SLIDE_INDEX" val="23"/>
  <p:tag name="KSO_WM_SLIDE_ITEM_CNT" val="2"/>
  <p:tag name="KSO_WM_SLIDE_LAYOUT" val="a_b"/>
  <p:tag name="KSO_WM_SLIDE_LAYOUT_CNT" val="1_1"/>
  <p:tag name="KSO_WM_SLIDE_TYPE" val="endPage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6153548"/>
  <p:tag name="MH_LIBRARY" val="GRAPHIC"/>
  <p:tag name="MH_ORDER" val="Freeform 5"/>
  <p:tag name="KSO_WM_TAG_VERSION" val="1.0"/>
  <p:tag name="KSO_WM_BEAUTIFY_FLAG" val="#wm#"/>
  <p:tag name="KSO_WM_UNIT_TYPE" val="i"/>
  <p:tag name="KSO_WM_UNIT_ID" val="custom228_27*i*0"/>
  <p:tag name="KSO_WM_TEMPLATE_CATEGORY" val="custom"/>
  <p:tag name="KSO_WM_TEMPLATE_INDEX" val="228"/>
  <p:tag name="KSO_WM_UNIT_INDEX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6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TEMPLATE_THUMBS_INDEX" val="1、9、12、16、19、22、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4636_6"/>
  <p:tag name="KSO_WM_SLIDE_INDEX" val="6"/>
  <p:tag name="KSO_WM_SLIDE_ITEM_CNT" val="1"/>
  <p:tag name="KSO_WM_SLIDE_LAYOUT" val="a_m"/>
  <p:tag name="KSO_WM_SLIDE_LAYOUT_CNT" val="1_1"/>
  <p:tag name="KSO_WM_SLIDE_TYPE" val="contents"/>
  <p:tag name="KSO_WM_BEAUTIFY_FLAG" val="#wm#"/>
  <p:tag name="KSO_WM_SLIDE_POSITION" val="276*273"/>
  <p:tag name="KSO_WM_SLIDE_SIZE" val="408*50"/>
  <p:tag name="KSO_WM_TEMPLATE_CATEGORY" val="custom"/>
  <p:tag name="KSO_WM_TEMPLATE_INDEX" val="20184636"/>
  <p:tag name="KSO_WM_DIAGRAM_GROUP_CODE" val="m1-1"/>
  <p:tag name="KSO_WM_TAG_VERSION" val="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TYPE" val="a"/>
  <p:tag name="KSO_WM_UNIT_INDEX" val="1"/>
  <p:tag name="KSO_WM_UNIT_ID" val="custom20184636_6*a*1"/>
  <p:tag name="KSO_WM_UNIT_CLEAR" val="1"/>
  <p:tag name="KSO_WM_UNIT_LAYERLEVEL" val="1"/>
  <p:tag name="KSO_WM_UNIT_VALUE" val="2"/>
  <p:tag name="KSO_WM_UNIT_ISCONTENTSTITLE" val="0"/>
  <p:tag name="KSO_WM_UNIT_HIGHLIGHT" val="0"/>
  <p:tag name="KSO_WM_UNIT_COMPATIBLE" val="1"/>
  <p:tag name="KSO_WM_UNIT_PRESET_TEXT" val="目录"/>
</p:tagLst>
</file>

<file path=ppt/theme/theme1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3E5788"/>
      </a:dk2>
      <a:lt2>
        <a:srgbClr val="E7E6E6"/>
      </a:lt2>
      <a:accent1>
        <a:srgbClr val="D53A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rgbClr val="000000"/>
      </a:dk1>
      <a:lt1>
        <a:srgbClr val="FFFFFF"/>
      </a:lt1>
      <a:dk2>
        <a:srgbClr val="3E5788"/>
      </a:dk2>
      <a:lt2>
        <a:srgbClr val="E7E6E6"/>
      </a:lt2>
      <a:accent1>
        <a:srgbClr val="D53A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3E5788"/>
    </a:dk2>
    <a:lt2>
      <a:srgbClr val="E7E6E6"/>
    </a:lt2>
    <a:accent1>
      <a:srgbClr val="D53A3A"/>
    </a:accent1>
    <a:accent2>
      <a:srgbClr val="ED7D31"/>
    </a:accent2>
    <a:accent3>
      <a:srgbClr val="A5A5A5"/>
    </a:accent3>
    <a:accent4>
      <a:srgbClr val="FFC000"/>
    </a:accent4>
    <a:accent5>
      <a:srgbClr val="00B0F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3E5788"/>
    </a:dk2>
    <a:lt2>
      <a:srgbClr val="E7E6E6"/>
    </a:lt2>
    <a:accent1>
      <a:srgbClr val="D53A3A"/>
    </a:accent1>
    <a:accent2>
      <a:srgbClr val="ED7D31"/>
    </a:accent2>
    <a:accent3>
      <a:srgbClr val="A5A5A5"/>
    </a:accent3>
    <a:accent4>
      <a:srgbClr val="FFC000"/>
    </a:accent4>
    <a:accent5>
      <a:srgbClr val="00B0F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3E5788"/>
    </a:dk2>
    <a:lt2>
      <a:srgbClr val="E7E6E6"/>
    </a:lt2>
    <a:accent1>
      <a:srgbClr val="D53A3A"/>
    </a:accent1>
    <a:accent2>
      <a:srgbClr val="ED7D31"/>
    </a:accent2>
    <a:accent3>
      <a:srgbClr val="A5A5A5"/>
    </a:accent3>
    <a:accent4>
      <a:srgbClr val="FFC000"/>
    </a:accent4>
    <a:accent5>
      <a:srgbClr val="00B0F0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3E5788"/>
    </a:dk2>
    <a:lt2>
      <a:srgbClr val="E7E6E6"/>
    </a:lt2>
    <a:accent1>
      <a:srgbClr val="D53A3A"/>
    </a:accent1>
    <a:accent2>
      <a:srgbClr val="ED7D31"/>
    </a:accent2>
    <a:accent3>
      <a:srgbClr val="A5A5A5"/>
    </a:accent3>
    <a:accent4>
      <a:srgbClr val="FFC000"/>
    </a:accent4>
    <a:accent5>
      <a:srgbClr val="00B0F0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1298</Words>
  <Application>Microsoft Office PowerPoint</Application>
  <PresentationFormat>全屏显示(16:9)</PresentationFormat>
  <Paragraphs>263</Paragraphs>
  <Slides>25</Slides>
  <Notes>15</Notes>
  <HiddenSlides>0</HiddenSlides>
  <MMClips>0</MMClips>
  <ScaleCrop>false</ScaleCrop>
  <HeadingPairs>
    <vt:vector size="10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  <vt:variant>
        <vt:lpstr>自定义放映</vt:lpstr>
      </vt:variant>
      <vt:variant>
        <vt:i4>1</vt:i4>
      </vt:variant>
    </vt:vector>
  </HeadingPairs>
  <TitlesOfParts>
    <vt:vector size="37" baseType="lpstr">
      <vt:lpstr>黑体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1_自定义设计方案</vt:lpstr>
      <vt:lpstr>2_自定义设计方案</vt:lpstr>
      <vt:lpstr>BMP 图像</vt:lpstr>
      <vt:lpstr>互联网背景下的智慧水务概述</vt:lpstr>
      <vt:lpstr>PowerPoint 演示文稿</vt:lpstr>
      <vt:lpstr>PowerPoint 演示文稿</vt:lpstr>
      <vt:lpstr>水务管理职能</vt:lpstr>
      <vt:lpstr>智慧水务概念</vt:lpstr>
      <vt:lpstr>水务管理职能组成</vt:lpstr>
      <vt:lpstr>智慧水务解决问题</vt:lpstr>
      <vt:lpstr>智慧水务目标</vt:lpstr>
      <vt:lpstr>智慧水务职能划分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水务营收管理功能：</vt:lpstr>
      <vt:lpstr>PowerPoint 演示文稿</vt:lpstr>
      <vt:lpstr>PowerPoint 演示文稿</vt:lpstr>
      <vt:lpstr>自定义放映 1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wang suping</cp:lastModifiedBy>
  <cp:revision>709</cp:revision>
  <dcterms:created xsi:type="dcterms:W3CDTF">2008-11-19T08:32:00Z</dcterms:created>
  <dcterms:modified xsi:type="dcterms:W3CDTF">2018-07-06T05:17:30Z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